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826" r:id="rId2"/>
  </p:sldMasterIdLst>
  <p:notesMasterIdLst>
    <p:notesMasterId r:id="rId43"/>
  </p:notesMasterIdLst>
  <p:sldIdLst>
    <p:sldId id="280" r:id="rId3"/>
    <p:sldId id="283" r:id="rId4"/>
    <p:sldId id="284" r:id="rId5"/>
    <p:sldId id="285" r:id="rId6"/>
    <p:sldId id="286" r:id="rId7"/>
    <p:sldId id="287" r:id="rId8"/>
    <p:sldId id="326" r:id="rId9"/>
    <p:sldId id="301" r:id="rId10"/>
    <p:sldId id="265" r:id="rId11"/>
    <p:sldId id="293" r:id="rId12"/>
    <p:sldId id="295" r:id="rId13"/>
    <p:sldId id="296" r:id="rId14"/>
    <p:sldId id="297" r:id="rId15"/>
    <p:sldId id="302" r:id="rId16"/>
    <p:sldId id="305" r:id="rId17"/>
    <p:sldId id="306" r:id="rId18"/>
    <p:sldId id="303" r:id="rId19"/>
    <p:sldId id="304" r:id="rId20"/>
    <p:sldId id="298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25" r:id="rId32"/>
    <p:sldId id="299" r:id="rId33"/>
    <p:sldId id="317" r:id="rId34"/>
    <p:sldId id="318" r:id="rId35"/>
    <p:sldId id="319" r:id="rId36"/>
    <p:sldId id="300" r:id="rId37"/>
    <p:sldId id="323" r:id="rId38"/>
    <p:sldId id="320" r:id="rId39"/>
    <p:sldId id="322" r:id="rId40"/>
    <p:sldId id="327" r:id="rId41"/>
    <p:sldId id="324" r:id="rId4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6794" autoAdjust="0"/>
  </p:normalViewPr>
  <p:slideViewPr>
    <p:cSldViewPr snapToGrid="0">
      <p:cViewPr>
        <p:scale>
          <a:sx n="75" d="100"/>
          <a:sy n="75" d="100"/>
        </p:scale>
        <p:origin x="3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206E-127F-4F9A-8936-D95A75B94C58}" type="datetimeFigureOut">
              <a:rPr lang="en-US" smtClean="0"/>
              <a:t>11/27/2025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3A5B-7310-43D2-ACE8-4B1A9397F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91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827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279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649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349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2e3d22002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2e3d22002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113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3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itle slide options →">
  <p:cSld name="1 Title slide options →">
    <p:bg>
      <p:bgPr>
        <a:solidFill>
          <a:schemeClr val="accent5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3215633" y="2761175"/>
            <a:ext cx="8384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Title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5046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Agenda slide options →">
  <p:cSld name="2 Agenda slide options →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3215633" y="1420480"/>
            <a:ext cx="8384400" cy="39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Agenda and schedule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0408564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Gold">
  <p:cSld name="7.2 Number and stat slide - 3 stats - Gold">
    <p:bg>
      <p:bgPr>
        <a:solidFill>
          <a:schemeClr val="accent1"/>
        </a:soli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05"/>
          <p:cNvSpPr/>
          <p:nvPr/>
        </p:nvSpPr>
        <p:spPr>
          <a:xfrm>
            <a:off x="560867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2" name="Google Shape;652;p105"/>
          <p:cNvSpPr txBox="1">
            <a:spLocks noGrp="1"/>
          </p:cNvSpPr>
          <p:nvPr>
            <p:ph type="title"/>
          </p:nvPr>
        </p:nvSpPr>
        <p:spPr>
          <a:xfrm>
            <a:off x="773033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3" name="Google Shape;653;p105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4" name="Google Shape;654;p105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55" name="Google Shape;655;p105"/>
          <p:cNvSpPr txBox="1">
            <a:spLocks noGrp="1"/>
          </p:cNvSpPr>
          <p:nvPr>
            <p:ph type="body" idx="3"/>
          </p:nvPr>
        </p:nvSpPr>
        <p:spPr>
          <a:xfrm>
            <a:off x="773033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6" name="Google Shape;656;p105"/>
          <p:cNvSpPr/>
          <p:nvPr/>
        </p:nvSpPr>
        <p:spPr>
          <a:xfrm>
            <a:off x="44866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7" name="Google Shape;657;p105"/>
          <p:cNvSpPr txBox="1">
            <a:spLocks noGrp="1"/>
          </p:cNvSpPr>
          <p:nvPr>
            <p:ph type="title" idx="4"/>
          </p:nvPr>
        </p:nvSpPr>
        <p:spPr>
          <a:xfrm>
            <a:off x="46987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8" name="Google Shape;658;p105"/>
          <p:cNvSpPr txBox="1">
            <a:spLocks noGrp="1"/>
          </p:cNvSpPr>
          <p:nvPr>
            <p:ph type="body" idx="5"/>
          </p:nvPr>
        </p:nvSpPr>
        <p:spPr>
          <a:xfrm>
            <a:off x="46987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9" name="Google Shape;659;p105"/>
          <p:cNvSpPr/>
          <p:nvPr/>
        </p:nvSpPr>
        <p:spPr>
          <a:xfrm>
            <a:off x="83881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0" name="Google Shape;660;p105"/>
          <p:cNvSpPr txBox="1">
            <a:spLocks noGrp="1"/>
          </p:cNvSpPr>
          <p:nvPr>
            <p:ph type="title" idx="6"/>
          </p:nvPr>
        </p:nvSpPr>
        <p:spPr>
          <a:xfrm>
            <a:off x="86002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1" name="Google Shape;661;p105"/>
          <p:cNvSpPr txBox="1">
            <a:spLocks noGrp="1"/>
          </p:cNvSpPr>
          <p:nvPr>
            <p:ph type="body" idx="7"/>
          </p:nvPr>
        </p:nvSpPr>
        <p:spPr>
          <a:xfrm>
            <a:off x="86002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74462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Black">
  <p:cSld name="7.2 Number and stat slide - 3 stats - Black">
    <p:bg>
      <p:bgPr>
        <a:solidFill>
          <a:schemeClr val="dk1"/>
        </a:solidFill>
        <a:effectLst/>
      </p:bgPr>
    </p:bg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/>
          <p:nvPr/>
        </p:nvSpPr>
        <p:spPr>
          <a:xfrm>
            <a:off x="560867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4" name="Google Shape;664;p106"/>
          <p:cNvSpPr txBox="1">
            <a:spLocks noGrp="1"/>
          </p:cNvSpPr>
          <p:nvPr>
            <p:ph type="title"/>
          </p:nvPr>
        </p:nvSpPr>
        <p:spPr>
          <a:xfrm>
            <a:off x="773033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5" name="Google Shape;665;p106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6" name="Google Shape;666;p10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7" name="Google Shape;667;p106"/>
          <p:cNvSpPr txBox="1">
            <a:spLocks noGrp="1"/>
          </p:cNvSpPr>
          <p:nvPr>
            <p:ph type="body" idx="3"/>
          </p:nvPr>
        </p:nvSpPr>
        <p:spPr>
          <a:xfrm>
            <a:off x="773033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68" name="Google Shape;668;p106"/>
          <p:cNvSpPr/>
          <p:nvPr/>
        </p:nvSpPr>
        <p:spPr>
          <a:xfrm>
            <a:off x="44866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9" name="Google Shape;669;p106"/>
          <p:cNvSpPr txBox="1">
            <a:spLocks noGrp="1"/>
          </p:cNvSpPr>
          <p:nvPr>
            <p:ph type="title" idx="4"/>
          </p:nvPr>
        </p:nvSpPr>
        <p:spPr>
          <a:xfrm>
            <a:off x="46987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0" name="Google Shape;670;p106"/>
          <p:cNvSpPr txBox="1">
            <a:spLocks noGrp="1"/>
          </p:cNvSpPr>
          <p:nvPr>
            <p:ph type="body" idx="5"/>
          </p:nvPr>
        </p:nvSpPr>
        <p:spPr>
          <a:xfrm>
            <a:off x="46987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71" name="Google Shape;671;p106"/>
          <p:cNvSpPr/>
          <p:nvPr/>
        </p:nvSpPr>
        <p:spPr>
          <a:xfrm>
            <a:off x="83881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2" name="Google Shape;672;p106"/>
          <p:cNvSpPr txBox="1">
            <a:spLocks noGrp="1"/>
          </p:cNvSpPr>
          <p:nvPr>
            <p:ph type="title" idx="6"/>
          </p:nvPr>
        </p:nvSpPr>
        <p:spPr>
          <a:xfrm>
            <a:off x="86002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3" name="Google Shape;673;p106"/>
          <p:cNvSpPr txBox="1">
            <a:spLocks noGrp="1"/>
          </p:cNvSpPr>
          <p:nvPr>
            <p:ph type="body" idx="7"/>
          </p:nvPr>
        </p:nvSpPr>
        <p:spPr>
          <a:xfrm>
            <a:off x="86002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40191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Gold">
  <p:cSld name="7.2 Number and stat slide - 4 stats - Gold">
    <p:bg>
      <p:bgPr>
        <a:solidFill>
          <a:schemeClr val="accent1"/>
        </a:solidFill>
        <a:effectLst/>
      </p:bgPr>
    </p:bg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7"/>
          <p:cNvSpPr/>
          <p:nvPr/>
        </p:nvSpPr>
        <p:spPr>
          <a:xfrm>
            <a:off x="5608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6" name="Google Shape;676;p107"/>
          <p:cNvSpPr txBox="1">
            <a:spLocks noGrp="1"/>
          </p:cNvSpPr>
          <p:nvPr>
            <p:ph type="title"/>
          </p:nvPr>
        </p:nvSpPr>
        <p:spPr>
          <a:xfrm>
            <a:off x="7360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7" name="Google Shape;677;p107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8" name="Google Shape;678;p107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9" name="Google Shape;679;p107"/>
          <p:cNvSpPr txBox="1">
            <a:spLocks noGrp="1"/>
          </p:cNvSpPr>
          <p:nvPr>
            <p:ph type="body" idx="3"/>
          </p:nvPr>
        </p:nvSpPr>
        <p:spPr>
          <a:xfrm>
            <a:off x="7360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0" name="Google Shape;680;p107"/>
          <p:cNvSpPr/>
          <p:nvPr/>
        </p:nvSpPr>
        <p:spPr>
          <a:xfrm>
            <a:off x="3352800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1" name="Google Shape;681;p107"/>
          <p:cNvSpPr txBox="1">
            <a:spLocks noGrp="1"/>
          </p:cNvSpPr>
          <p:nvPr>
            <p:ph type="title" idx="4"/>
          </p:nvPr>
        </p:nvSpPr>
        <p:spPr>
          <a:xfrm>
            <a:off x="3527991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2" name="Google Shape;682;p107"/>
          <p:cNvSpPr txBox="1">
            <a:spLocks noGrp="1"/>
          </p:cNvSpPr>
          <p:nvPr>
            <p:ph type="body" idx="5"/>
          </p:nvPr>
        </p:nvSpPr>
        <p:spPr>
          <a:xfrm>
            <a:off x="3527991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3" name="Google Shape;683;p107"/>
          <p:cNvSpPr/>
          <p:nvPr/>
        </p:nvSpPr>
        <p:spPr>
          <a:xfrm>
            <a:off x="61569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4" name="Google Shape;684;p107"/>
          <p:cNvSpPr txBox="1">
            <a:spLocks noGrp="1"/>
          </p:cNvSpPr>
          <p:nvPr>
            <p:ph type="title" idx="6"/>
          </p:nvPr>
        </p:nvSpPr>
        <p:spPr>
          <a:xfrm>
            <a:off x="63321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5" name="Google Shape;685;p107"/>
          <p:cNvSpPr txBox="1">
            <a:spLocks noGrp="1"/>
          </p:cNvSpPr>
          <p:nvPr>
            <p:ph type="body" idx="7"/>
          </p:nvPr>
        </p:nvSpPr>
        <p:spPr>
          <a:xfrm>
            <a:off x="63321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6" name="Google Shape;686;p107"/>
          <p:cNvSpPr/>
          <p:nvPr/>
        </p:nvSpPr>
        <p:spPr>
          <a:xfrm>
            <a:off x="8948933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107"/>
          <p:cNvSpPr txBox="1">
            <a:spLocks noGrp="1"/>
          </p:cNvSpPr>
          <p:nvPr>
            <p:ph type="title" idx="8"/>
          </p:nvPr>
        </p:nvSpPr>
        <p:spPr>
          <a:xfrm>
            <a:off x="9124124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8" name="Google Shape;688;p107"/>
          <p:cNvSpPr txBox="1">
            <a:spLocks noGrp="1"/>
          </p:cNvSpPr>
          <p:nvPr>
            <p:ph type="body" idx="9"/>
          </p:nvPr>
        </p:nvSpPr>
        <p:spPr>
          <a:xfrm>
            <a:off x="9124124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78693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Black">
  <p:cSld name="7.2 Number and stat slide - 4 stats - Black">
    <p:bg>
      <p:bgPr>
        <a:solidFill>
          <a:schemeClr val="dk1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8"/>
          <p:cNvSpPr txBox="1">
            <a:spLocks noGrp="1"/>
          </p:cNvSpPr>
          <p:nvPr>
            <p:ph type="title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1" name="Google Shape;691;p108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2" name="Google Shape;692;p108"/>
          <p:cNvSpPr/>
          <p:nvPr/>
        </p:nvSpPr>
        <p:spPr>
          <a:xfrm>
            <a:off x="5608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108"/>
          <p:cNvSpPr txBox="1">
            <a:spLocks noGrp="1"/>
          </p:cNvSpPr>
          <p:nvPr>
            <p:ph type="title" idx="2"/>
          </p:nvPr>
        </p:nvSpPr>
        <p:spPr>
          <a:xfrm>
            <a:off x="7360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4" name="Google Shape;694;p108"/>
          <p:cNvSpPr txBox="1">
            <a:spLocks noGrp="1"/>
          </p:cNvSpPr>
          <p:nvPr>
            <p:ph type="body" idx="3"/>
          </p:nvPr>
        </p:nvSpPr>
        <p:spPr>
          <a:xfrm>
            <a:off x="7360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5" name="Google Shape;695;p108"/>
          <p:cNvSpPr/>
          <p:nvPr/>
        </p:nvSpPr>
        <p:spPr>
          <a:xfrm>
            <a:off x="3352800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108"/>
          <p:cNvSpPr txBox="1">
            <a:spLocks noGrp="1"/>
          </p:cNvSpPr>
          <p:nvPr>
            <p:ph type="title" idx="4"/>
          </p:nvPr>
        </p:nvSpPr>
        <p:spPr>
          <a:xfrm>
            <a:off x="3527991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7" name="Google Shape;697;p108"/>
          <p:cNvSpPr txBox="1">
            <a:spLocks noGrp="1"/>
          </p:cNvSpPr>
          <p:nvPr>
            <p:ph type="body" idx="5"/>
          </p:nvPr>
        </p:nvSpPr>
        <p:spPr>
          <a:xfrm>
            <a:off x="3527991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8" name="Google Shape;698;p108"/>
          <p:cNvSpPr/>
          <p:nvPr/>
        </p:nvSpPr>
        <p:spPr>
          <a:xfrm>
            <a:off x="61569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108"/>
          <p:cNvSpPr txBox="1">
            <a:spLocks noGrp="1"/>
          </p:cNvSpPr>
          <p:nvPr>
            <p:ph type="title" idx="6"/>
          </p:nvPr>
        </p:nvSpPr>
        <p:spPr>
          <a:xfrm>
            <a:off x="63321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0" name="Google Shape;700;p108"/>
          <p:cNvSpPr txBox="1">
            <a:spLocks noGrp="1"/>
          </p:cNvSpPr>
          <p:nvPr>
            <p:ph type="body" idx="7"/>
          </p:nvPr>
        </p:nvSpPr>
        <p:spPr>
          <a:xfrm>
            <a:off x="63321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1" name="Google Shape;701;p108"/>
          <p:cNvSpPr/>
          <p:nvPr/>
        </p:nvSpPr>
        <p:spPr>
          <a:xfrm>
            <a:off x="8948933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108"/>
          <p:cNvSpPr txBox="1">
            <a:spLocks noGrp="1"/>
          </p:cNvSpPr>
          <p:nvPr>
            <p:ph type="title" idx="8"/>
          </p:nvPr>
        </p:nvSpPr>
        <p:spPr>
          <a:xfrm>
            <a:off x="9124124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3" name="Google Shape;703;p108"/>
          <p:cNvSpPr txBox="1">
            <a:spLocks noGrp="1"/>
          </p:cNvSpPr>
          <p:nvPr>
            <p:ph type="body" idx="9"/>
          </p:nvPr>
        </p:nvSpPr>
        <p:spPr>
          <a:xfrm>
            <a:off x="9124124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506426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Gold">
  <p:cSld name="7.2 Number and stat slide - 6 stats - Gold">
    <p:bg>
      <p:bgPr>
        <a:solidFill>
          <a:schemeClr val="accent1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09"/>
          <p:cNvSpPr/>
          <p:nvPr/>
        </p:nvSpPr>
        <p:spPr>
          <a:xfrm>
            <a:off x="560867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109"/>
          <p:cNvSpPr txBox="1">
            <a:spLocks noGrp="1"/>
          </p:cNvSpPr>
          <p:nvPr>
            <p:ph type="title"/>
          </p:nvPr>
        </p:nvSpPr>
        <p:spPr>
          <a:xfrm>
            <a:off x="773033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7" name="Google Shape;707;p109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8" name="Google Shape;708;p109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9" name="Google Shape;709;p109"/>
          <p:cNvSpPr txBox="1">
            <a:spLocks noGrp="1"/>
          </p:cNvSpPr>
          <p:nvPr>
            <p:ph type="body" idx="3"/>
          </p:nvPr>
        </p:nvSpPr>
        <p:spPr>
          <a:xfrm>
            <a:off x="773033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0" name="Google Shape;710;p109"/>
          <p:cNvSpPr/>
          <p:nvPr/>
        </p:nvSpPr>
        <p:spPr>
          <a:xfrm>
            <a:off x="44866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109"/>
          <p:cNvSpPr txBox="1">
            <a:spLocks noGrp="1"/>
          </p:cNvSpPr>
          <p:nvPr>
            <p:ph type="title" idx="4"/>
          </p:nvPr>
        </p:nvSpPr>
        <p:spPr>
          <a:xfrm>
            <a:off x="46987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2" name="Google Shape;712;p109"/>
          <p:cNvSpPr txBox="1">
            <a:spLocks noGrp="1"/>
          </p:cNvSpPr>
          <p:nvPr>
            <p:ph type="body" idx="5"/>
          </p:nvPr>
        </p:nvSpPr>
        <p:spPr>
          <a:xfrm>
            <a:off x="46987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3" name="Google Shape;713;p109"/>
          <p:cNvSpPr/>
          <p:nvPr/>
        </p:nvSpPr>
        <p:spPr>
          <a:xfrm>
            <a:off x="83881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109"/>
          <p:cNvSpPr txBox="1">
            <a:spLocks noGrp="1"/>
          </p:cNvSpPr>
          <p:nvPr>
            <p:ph type="title" idx="6"/>
          </p:nvPr>
        </p:nvSpPr>
        <p:spPr>
          <a:xfrm>
            <a:off x="86002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5" name="Google Shape;715;p109"/>
          <p:cNvSpPr txBox="1">
            <a:spLocks noGrp="1"/>
          </p:cNvSpPr>
          <p:nvPr>
            <p:ph type="body" idx="7"/>
          </p:nvPr>
        </p:nvSpPr>
        <p:spPr>
          <a:xfrm>
            <a:off x="86002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6" name="Google Shape;716;p109"/>
          <p:cNvSpPr/>
          <p:nvPr/>
        </p:nvSpPr>
        <p:spPr>
          <a:xfrm>
            <a:off x="560867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109"/>
          <p:cNvSpPr txBox="1">
            <a:spLocks noGrp="1"/>
          </p:cNvSpPr>
          <p:nvPr>
            <p:ph type="title" idx="8"/>
          </p:nvPr>
        </p:nvSpPr>
        <p:spPr>
          <a:xfrm>
            <a:off x="773033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8" name="Google Shape;718;p109"/>
          <p:cNvSpPr txBox="1">
            <a:spLocks noGrp="1"/>
          </p:cNvSpPr>
          <p:nvPr>
            <p:ph type="body" idx="9"/>
          </p:nvPr>
        </p:nvSpPr>
        <p:spPr>
          <a:xfrm>
            <a:off x="773033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9" name="Google Shape;719;p109"/>
          <p:cNvSpPr/>
          <p:nvPr/>
        </p:nvSpPr>
        <p:spPr>
          <a:xfrm>
            <a:off x="44866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109"/>
          <p:cNvSpPr txBox="1">
            <a:spLocks noGrp="1"/>
          </p:cNvSpPr>
          <p:nvPr>
            <p:ph type="title" idx="13"/>
          </p:nvPr>
        </p:nvSpPr>
        <p:spPr>
          <a:xfrm>
            <a:off x="46987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1" name="Google Shape;721;p109"/>
          <p:cNvSpPr txBox="1">
            <a:spLocks noGrp="1"/>
          </p:cNvSpPr>
          <p:nvPr>
            <p:ph type="body" idx="14"/>
          </p:nvPr>
        </p:nvSpPr>
        <p:spPr>
          <a:xfrm>
            <a:off x="46987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2" name="Google Shape;722;p109"/>
          <p:cNvSpPr/>
          <p:nvPr/>
        </p:nvSpPr>
        <p:spPr>
          <a:xfrm>
            <a:off x="83881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109"/>
          <p:cNvSpPr txBox="1">
            <a:spLocks noGrp="1"/>
          </p:cNvSpPr>
          <p:nvPr>
            <p:ph type="title" idx="15"/>
          </p:nvPr>
        </p:nvSpPr>
        <p:spPr>
          <a:xfrm>
            <a:off x="86002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4" name="Google Shape;724;p109"/>
          <p:cNvSpPr txBox="1">
            <a:spLocks noGrp="1"/>
          </p:cNvSpPr>
          <p:nvPr>
            <p:ph type="body" idx="16"/>
          </p:nvPr>
        </p:nvSpPr>
        <p:spPr>
          <a:xfrm>
            <a:off x="86002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59137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Black">
  <p:cSld name="7.2 Number and stat slide - 6 stats - Black">
    <p:bg>
      <p:bgPr>
        <a:solidFill>
          <a:schemeClr val="dk1"/>
        </a:solid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0"/>
          <p:cNvSpPr txBox="1">
            <a:spLocks noGrp="1"/>
          </p:cNvSpPr>
          <p:nvPr>
            <p:ph type="title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7" name="Google Shape;727;p110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8" name="Google Shape;728;p110"/>
          <p:cNvSpPr/>
          <p:nvPr/>
        </p:nvSpPr>
        <p:spPr>
          <a:xfrm>
            <a:off x="560867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110"/>
          <p:cNvSpPr txBox="1">
            <a:spLocks noGrp="1"/>
          </p:cNvSpPr>
          <p:nvPr>
            <p:ph type="title" idx="2"/>
          </p:nvPr>
        </p:nvSpPr>
        <p:spPr>
          <a:xfrm>
            <a:off x="773033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0" name="Google Shape;730;p110"/>
          <p:cNvSpPr txBox="1">
            <a:spLocks noGrp="1"/>
          </p:cNvSpPr>
          <p:nvPr>
            <p:ph type="body" idx="3"/>
          </p:nvPr>
        </p:nvSpPr>
        <p:spPr>
          <a:xfrm>
            <a:off x="773033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1" name="Google Shape;731;p110"/>
          <p:cNvSpPr/>
          <p:nvPr/>
        </p:nvSpPr>
        <p:spPr>
          <a:xfrm>
            <a:off x="44866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110"/>
          <p:cNvSpPr txBox="1">
            <a:spLocks noGrp="1"/>
          </p:cNvSpPr>
          <p:nvPr>
            <p:ph type="title" idx="4"/>
          </p:nvPr>
        </p:nvSpPr>
        <p:spPr>
          <a:xfrm>
            <a:off x="46987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3" name="Google Shape;733;p110"/>
          <p:cNvSpPr txBox="1">
            <a:spLocks noGrp="1"/>
          </p:cNvSpPr>
          <p:nvPr>
            <p:ph type="body" idx="5"/>
          </p:nvPr>
        </p:nvSpPr>
        <p:spPr>
          <a:xfrm>
            <a:off x="46987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4" name="Google Shape;734;p110"/>
          <p:cNvSpPr/>
          <p:nvPr/>
        </p:nvSpPr>
        <p:spPr>
          <a:xfrm>
            <a:off x="83881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110"/>
          <p:cNvSpPr txBox="1">
            <a:spLocks noGrp="1"/>
          </p:cNvSpPr>
          <p:nvPr>
            <p:ph type="title" idx="6"/>
          </p:nvPr>
        </p:nvSpPr>
        <p:spPr>
          <a:xfrm>
            <a:off x="86002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6" name="Google Shape;736;p110"/>
          <p:cNvSpPr txBox="1">
            <a:spLocks noGrp="1"/>
          </p:cNvSpPr>
          <p:nvPr>
            <p:ph type="body" idx="7"/>
          </p:nvPr>
        </p:nvSpPr>
        <p:spPr>
          <a:xfrm>
            <a:off x="86002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7" name="Google Shape;737;p110"/>
          <p:cNvSpPr/>
          <p:nvPr/>
        </p:nvSpPr>
        <p:spPr>
          <a:xfrm>
            <a:off x="560867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110"/>
          <p:cNvSpPr txBox="1">
            <a:spLocks noGrp="1"/>
          </p:cNvSpPr>
          <p:nvPr>
            <p:ph type="title" idx="8"/>
          </p:nvPr>
        </p:nvSpPr>
        <p:spPr>
          <a:xfrm>
            <a:off x="773033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9" name="Google Shape;739;p110"/>
          <p:cNvSpPr txBox="1">
            <a:spLocks noGrp="1"/>
          </p:cNvSpPr>
          <p:nvPr>
            <p:ph type="body" idx="9"/>
          </p:nvPr>
        </p:nvSpPr>
        <p:spPr>
          <a:xfrm>
            <a:off x="773033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0" name="Google Shape;740;p110"/>
          <p:cNvSpPr/>
          <p:nvPr/>
        </p:nvSpPr>
        <p:spPr>
          <a:xfrm>
            <a:off x="44866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1" name="Google Shape;741;p110"/>
          <p:cNvSpPr txBox="1">
            <a:spLocks noGrp="1"/>
          </p:cNvSpPr>
          <p:nvPr>
            <p:ph type="title" idx="13"/>
          </p:nvPr>
        </p:nvSpPr>
        <p:spPr>
          <a:xfrm>
            <a:off x="46987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2" name="Google Shape;742;p110"/>
          <p:cNvSpPr txBox="1">
            <a:spLocks noGrp="1"/>
          </p:cNvSpPr>
          <p:nvPr>
            <p:ph type="body" idx="14"/>
          </p:nvPr>
        </p:nvSpPr>
        <p:spPr>
          <a:xfrm>
            <a:off x="46987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3" name="Google Shape;743;p110"/>
          <p:cNvSpPr/>
          <p:nvPr/>
        </p:nvSpPr>
        <p:spPr>
          <a:xfrm>
            <a:off x="83881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4" name="Google Shape;744;p110"/>
          <p:cNvSpPr txBox="1">
            <a:spLocks noGrp="1"/>
          </p:cNvSpPr>
          <p:nvPr>
            <p:ph type="title" idx="15"/>
          </p:nvPr>
        </p:nvSpPr>
        <p:spPr>
          <a:xfrm>
            <a:off x="86002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5" name="Google Shape;745;p110"/>
          <p:cNvSpPr txBox="1">
            <a:spLocks noGrp="1"/>
          </p:cNvSpPr>
          <p:nvPr>
            <p:ph type="body" idx="16"/>
          </p:nvPr>
        </p:nvSpPr>
        <p:spPr>
          <a:xfrm>
            <a:off x="86002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241085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3 Number and stat slide">
  <p:cSld name="7.3 Number and stat slide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11"/>
          <p:cNvSpPr txBox="1">
            <a:spLocks noGrp="1"/>
          </p:cNvSpPr>
          <p:nvPr>
            <p:ph type="body" idx="1"/>
          </p:nvPr>
        </p:nvSpPr>
        <p:spPr>
          <a:xfrm>
            <a:off x="6156967" y="426733"/>
            <a:ext cx="5437600" cy="1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8" name="Google Shape;748;p11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3777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9" name="Google Shape;749;p111"/>
          <p:cNvSpPr txBox="1">
            <a:spLocks noGrp="1"/>
          </p:cNvSpPr>
          <p:nvPr>
            <p:ph type="subTitle" idx="2"/>
          </p:nvPr>
        </p:nvSpPr>
        <p:spPr>
          <a:xfrm>
            <a:off x="562580" y="1008833"/>
            <a:ext cx="3777600" cy="75495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0" name="Google Shape;750;p111"/>
          <p:cNvSpPr txBox="1">
            <a:spLocks noGrp="1"/>
          </p:cNvSpPr>
          <p:nvPr>
            <p:ph type="title" idx="3"/>
          </p:nvPr>
        </p:nvSpPr>
        <p:spPr>
          <a:xfrm>
            <a:off x="582433" y="3271333"/>
            <a:ext cx="32188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1" name="Google Shape;751;p111"/>
          <p:cNvSpPr txBox="1">
            <a:spLocks noGrp="1"/>
          </p:cNvSpPr>
          <p:nvPr>
            <p:ph type="subTitle" idx="4"/>
          </p:nvPr>
        </p:nvSpPr>
        <p:spPr>
          <a:xfrm>
            <a:off x="579433" y="2873367"/>
            <a:ext cx="32064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2" name="Google Shape;752;p111"/>
          <p:cNvSpPr txBox="1">
            <a:spLocks noGrp="1"/>
          </p:cNvSpPr>
          <p:nvPr>
            <p:ph type="title" idx="5"/>
          </p:nvPr>
        </p:nvSpPr>
        <p:spPr>
          <a:xfrm>
            <a:off x="4477467" y="3271333"/>
            <a:ext cx="32308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3" name="Google Shape;753;p111"/>
          <p:cNvSpPr txBox="1">
            <a:spLocks noGrp="1"/>
          </p:cNvSpPr>
          <p:nvPr>
            <p:ph type="subTitle" idx="6"/>
          </p:nvPr>
        </p:nvSpPr>
        <p:spPr>
          <a:xfrm>
            <a:off x="4474467" y="2873367"/>
            <a:ext cx="32308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4" name="Google Shape;754;p111"/>
          <p:cNvSpPr txBox="1">
            <a:spLocks noGrp="1"/>
          </p:cNvSpPr>
          <p:nvPr>
            <p:ph type="title" idx="7"/>
          </p:nvPr>
        </p:nvSpPr>
        <p:spPr>
          <a:xfrm>
            <a:off x="8391100" y="3271333"/>
            <a:ext cx="32032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5" name="Google Shape;755;p111"/>
          <p:cNvSpPr txBox="1">
            <a:spLocks noGrp="1"/>
          </p:cNvSpPr>
          <p:nvPr>
            <p:ph type="subTitle" idx="8"/>
          </p:nvPr>
        </p:nvSpPr>
        <p:spPr>
          <a:xfrm>
            <a:off x="8388100" y="2873367"/>
            <a:ext cx="32064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6" name="Google Shape;756;p111"/>
          <p:cNvSpPr txBox="1">
            <a:spLocks noGrp="1"/>
          </p:cNvSpPr>
          <p:nvPr>
            <p:ph type="body" idx="9"/>
          </p:nvPr>
        </p:nvSpPr>
        <p:spPr>
          <a:xfrm>
            <a:off x="585533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7" name="Google Shape;757;p111"/>
          <p:cNvSpPr txBox="1">
            <a:spLocks noGrp="1"/>
          </p:cNvSpPr>
          <p:nvPr>
            <p:ph type="body" idx="13"/>
          </p:nvPr>
        </p:nvSpPr>
        <p:spPr>
          <a:xfrm>
            <a:off x="4474467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8" name="Google Shape;758;p111"/>
          <p:cNvSpPr txBox="1">
            <a:spLocks noGrp="1"/>
          </p:cNvSpPr>
          <p:nvPr>
            <p:ph type="body" idx="14"/>
          </p:nvPr>
        </p:nvSpPr>
        <p:spPr>
          <a:xfrm>
            <a:off x="8388100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759" name="Google Shape;759;p111"/>
          <p:cNvCxnSpPr/>
          <p:nvPr/>
        </p:nvCxnSpPr>
        <p:spPr>
          <a:xfrm>
            <a:off x="4122000" y="2873367"/>
            <a:ext cx="0" cy="2086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111"/>
          <p:cNvCxnSpPr/>
          <p:nvPr/>
        </p:nvCxnSpPr>
        <p:spPr>
          <a:xfrm>
            <a:off x="8043833" y="2873367"/>
            <a:ext cx="0" cy="2086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8456433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Quote slide options →">
  <p:cSld name="8 Quote slide options →">
    <p:bg>
      <p:bgPr>
        <a:solidFill>
          <a:schemeClr val="accent5"/>
        </a:solidFill>
        <a:effectLst/>
      </p:bgPr>
    </p:bg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2"/>
          <p:cNvSpPr txBox="1"/>
          <p:nvPr/>
        </p:nvSpPr>
        <p:spPr>
          <a:xfrm>
            <a:off x="3215633" y="2761168"/>
            <a:ext cx="8384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Quote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63" name="Google Shape;763;p112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5898380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White">
  <p:cSld name="8.1 Quote slide - White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6" name="Google Shape;766;p113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7" name="Google Shape;767;p113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68" name="Google Shape;768;p1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649349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Black">
  <p:cSld name="8.1 Quote slide - Black">
    <p:bg>
      <p:bgPr>
        <a:solidFill>
          <a:schemeClr val="dk1"/>
        </a:solidFill>
        <a:effectLst/>
      </p:bgPr>
    </p:bg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1" name="Google Shape;771;p114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2" name="Google Shape;772;p114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73" name="Google Shape;773;p1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482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3 Agenda slide">
  <p:cSld name="2.3 Agenda slid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/>
          </p:nvPr>
        </p:nvSpPr>
        <p:spPr>
          <a:xfrm>
            <a:off x="560833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3"/>
          </p:nvPr>
        </p:nvSpPr>
        <p:spPr>
          <a:xfrm>
            <a:off x="566133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4"/>
          </p:nvPr>
        </p:nvSpPr>
        <p:spPr>
          <a:xfrm>
            <a:off x="3352800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5"/>
          </p:nvPr>
        </p:nvSpPr>
        <p:spPr>
          <a:xfrm>
            <a:off x="3358100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6"/>
          </p:nvPr>
        </p:nvSpPr>
        <p:spPr>
          <a:xfrm>
            <a:off x="6144767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7"/>
          </p:nvPr>
        </p:nvSpPr>
        <p:spPr>
          <a:xfrm>
            <a:off x="6150067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8"/>
          </p:nvPr>
        </p:nvSpPr>
        <p:spPr>
          <a:xfrm>
            <a:off x="8936733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9"/>
          </p:nvPr>
        </p:nvSpPr>
        <p:spPr>
          <a:xfrm>
            <a:off x="8942033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101684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Gold">
  <p:cSld name="8.1 Quote slide - Gold">
    <p:bg>
      <p:bgPr>
        <a:solidFill>
          <a:schemeClr val="accen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1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6" name="Google Shape;776;p115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7" name="Google Shape;777;p115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78" name="Google Shape;778;p1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910288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White">
  <p:cSld name="8.2 Quote slide - White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1" name="Google Shape;781;p116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2" name="Google Shape;782;p116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3" name="Google Shape;783;p116"/>
          <p:cNvSpPr>
            <a:spLocks noGrp="1"/>
          </p:cNvSpPr>
          <p:nvPr>
            <p:ph type="pic" idx="3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4" name="Google Shape;784;p116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36609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Black">
  <p:cSld name="8.2 Quote slide - Black">
    <p:bg>
      <p:bgPr>
        <a:solidFill>
          <a:schemeClr val="dk1"/>
        </a:solidFill>
        <a:effectLst/>
      </p:bgPr>
    </p:bg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17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7" name="Google Shape;787;p117"/>
          <p:cNvSpPr>
            <a:spLocks noGrp="1"/>
          </p:cNvSpPr>
          <p:nvPr>
            <p:ph type="pic" idx="2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8" name="Google Shape;788;p117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117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0" name="Google Shape;790;p117"/>
          <p:cNvSpPr txBox="1">
            <a:spLocks noGrp="1"/>
          </p:cNvSpPr>
          <p:nvPr>
            <p:ph type="subTitle" idx="3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718436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Gold">
  <p:cSld name="8.2 Quote slide - Gold">
    <p:bg>
      <p:bgPr>
        <a:solidFill>
          <a:schemeClr val="accent1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3" name="Google Shape;793;p118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94" name="Google Shape;794;p118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5" name="Google Shape;795;p118"/>
          <p:cNvSpPr>
            <a:spLocks noGrp="1"/>
          </p:cNvSpPr>
          <p:nvPr>
            <p:ph type="pic" idx="3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6" name="Google Shape;796;p118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870556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Photo slide options →">
  <p:cSld name="9 Photo slide options →">
    <p:bg>
      <p:bgPr>
        <a:solidFill>
          <a:schemeClr val="accent5"/>
        </a:solidFill>
        <a:effectLst/>
      </p:bgPr>
    </p:bg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9"/>
          <p:cNvSpPr txBox="1"/>
          <p:nvPr/>
        </p:nvSpPr>
        <p:spPr>
          <a:xfrm>
            <a:off x="3215633" y="2764203"/>
            <a:ext cx="8976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Photo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99" name="Google Shape;799;p119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454780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Background">
  <p:cSld name="9.1 Photo slide - Background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0"/>
          <p:cNvSpPr>
            <a:spLocks noGrp="1"/>
          </p:cNvSpPr>
          <p:nvPr>
            <p:ph type="pic" idx="2"/>
          </p:nvPr>
        </p:nvSpPr>
        <p:spPr>
          <a:xfrm>
            <a:off x="-39067" y="-41200"/>
            <a:ext cx="12243200" cy="688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3082968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Grid">
  <p:cSld name="9.1 Photo slide - Grid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21"/>
          <p:cNvSpPr>
            <a:spLocks noGrp="1"/>
          </p:cNvSpPr>
          <p:nvPr>
            <p:ph type="pic" idx="2"/>
          </p:nvPr>
        </p:nvSpPr>
        <p:spPr>
          <a:xfrm>
            <a:off x="84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4" name="Google Shape;804;p121"/>
          <p:cNvSpPr>
            <a:spLocks noGrp="1"/>
          </p:cNvSpPr>
          <p:nvPr>
            <p:ph type="pic" idx="3"/>
          </p:nvPr>
        </p:nvSpPr>
        <p:spPr>
          <a:xfrm>
            <a:off x="84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5" name="Google Shape;805;p121"/>
          <p:cNvSpPr>
            <a:spLocks noGrp="1"/>
          </p:cNvSpPr>
          <p:nvPr>
            <p:ph type="pic" idx="4"/>
          </p:nvPr>
        </p:nvSpPr>
        <p:spPr>
          <a:xfrm>
            <a:off x="3085091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6" name="Google Shape;806;p121"/>
          <p:cNvSpPr>
            <a:spLocks noGrp="1"/>
          </p:cNvSpPr>
          <p:nvPr>
            <p:ph type="pic" idx="5"/>
          </p:nvPr>
        </p:nvSpPr>
        <p:spPr>
          <a:xfrm>
            <a:off x="3085091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7" name="Google Shape;807;p121"/>
          <p:cNvSpPr>
            <a:spLocks noGrp="1"/>
          </p:cNvSpPr>
          <p:nvPr>
            <p:ph type="pic" idx="6"/>
          </p:nvPr>
        </p:nvSpPr>
        <p:spPr>
          <a:xfrm>
            <a:off x="6170097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121"/>
          <p:cNvSpPr>
            <a:spLocks noGrp="1"/>
          </p:cNvSpPr>
          <p:nvPr>
            <p:ph type="pic" idx="7"/>
          </p:nvPr>
        </p:nvSpPr>
        <p:spPr>
          <a:xfrm>
            <a:off x="6170097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9" name="Google Shape;809;p121"/>
          <p:cNvSpPr>
            <a:spLocks noGrp="1"/>
          </p:cNvSpPr>
          <p:nvPr>
            <p:ph type="pic" idx="8"/>
          </p:nvPr>
        </p:nvSpPr>
        <p:spPr>
          <a:xfrm>
            <a:off x="9255104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10" name="Google Shape;810;p121"/>
          <p:cNvSpPr>
            <a:spLocks noGrp="1"/>
          </p:cNvSpPr>
          <p:nvPr>
            <p:ph type="pic" idx="9"/>
          </p:nvPr>
        </p:nvSpPr>
        <p:spPr>
          <a:xfrm>
            <a:off x="9255104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5606968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Mosaic">
  <p:cSld name="9.1 Photo slide - Mosaic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2"/>
          <p:cNvSpPr>
            <a:spLocks noGrp="1"/>
          </p:cNvSpPr>
          <p:nvPr>
            <p:ph type="pic" idx="2"/>
          </p:nvPr>
        </p:nvSpPr>
        <p:spPr>
          <a:xfrm>
            <a:off x="-13885" y="2848"/>
            <a:ext cx="3498400" cy="2234400"/>
          </a:xfrm>
          <a:prstGeom prst="rect">
            <a:avLst/>
          </a:prstGeom>
          <a:noFill/>
          <a:ln>
            <a:noFill/>
          </a:ln>
        </p:spPr>
      </p:sp>
      <p:sp>
        <p:nvSpPr>
          <p:cNvPr id="813" name="Google Shape;813;p122"/>
          <p:cNvSpPr>
            <a:spLocks noGrp="1"/>
          </p:cNvSpPr>
          <p:nvPr>
            <p:ph type="pic" idx="3"/>
          </p:nvPr>
        </p:nvSpPr>
        <p:spPr>
          <a:xfrm>
            <a:off x="-13900" y="2328133"/>
            <a:ext cx="3498400" cy="4530000"/>
          </a:xfrm>
          <a:prstGeom prst="rect">
            <a:avLst/>
          </a:prstGeom>
          <a:noFill/>
          <a:ln>
            <a:noFill/>
          </a:ln>
        </p:spPr>
      </p:sp>
      <p:sp>
        <p:nvSpPr>
          <p:cNvPr id="814" name="Google Shape;814;p122"/>
          <p:cNvSpPr>
            <a:spLocks noGrp="1"/>
          </p:cNvSpPr>
          <p:nvPr>
            <p:ph type="pic" idx="4"/>
          </p:nvPr>
        </p:nvSpPr>
        <p:spPr>
          <a:xfrm>
            <a:off x="3576733" y="1944100"/>
            <a:ext cx="4436800" cy="22344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122"/>
          <p:cNvSpPr>
            <a:spLocks noGrp="1"/>
          </p:cNvSpPr>
          <p:nvPr>
            <p:ph type="pic" idx="5"/>
          </p:nvPr>
        </p:nvSpPr>
        <p:spPr>
          <a:xfrm>
            <a:off x="3576725" y="2848"/>
            <a:ext cx="2332400" cy="1857600"/>
          </a:xfrm>
          <a:prstGeom prst="rect">
            <a:avLst/>
          </a:prstGeom>
          <a:noFill/>
          <a:ln>
            <a:noFill/>
          </a:ln>
        </p:spPr>
      </p:sp>
      <p:sp>
        <p:nvSpPr>
          <p:cNvPr id="816" name="Google Shape;816;p122"/>
          <p:cNvSpPr>
            <a:spLocks noGrp="1"/>
          </p:cNvSpPr>
          <p:nvPr>
            <p:ph type="pic" idx="6"/>
          </p:nvPr>
        </p:nvSpPr>
        <p:spPr>
          <a:xfrm>
            <a:off x="5987451" y="2848"/>
            <a:ext cx="2026000" cy="18576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22"/>
          <p:cNvSpPr>
            <a:spLocks noGrp="1"/>
          </p:cNvSpPr>
          <p:nvPr>
            <p:ph type="pic" idx="7"/>
          </p:nvPr>
        </p:nvSpPr>
        <p:spPr>
          <a:xfrm>
            <a:off x="8091775" y="2848"/>
            <a:ext cx="2080800" cy="41756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122"/>
          <p:cNvSpPr>
            <a:spLocks noGrp="1"/>
          </p:cNvSpPr>
          <p:nvPr>
            <p:ph type="pic" idx="8"/>
          </p:nvPr>
        </p:nvSpPr>
        <p:spPr>
          <a:xfrm>
            <a:off x="10250900" y="2848"/>
            <a:ext cx="1941200" cy="41756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122"/>
          <p:cNvSpPr>
            <a:spLocks noGrp="1"/>
          </p:cNvSpPr>
          <p:nvPr>
            <p:ph type="pic" idx="9"/>
          </p:nvPr>
        </p:nvSpPr>
        <p:spPr>
          <a:xfrm>
            <a:off x="3576733" y="4248400"/>
            <a:ext cx="8615200" cy="2609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1478702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0 Blank slides: brand color options →">
  <p:cSld name="Z.0 Blank slides: brand color options →">
    <p:bg>
      <p:bgPr>
        <a:solidFill>
          <a:schemeClr val="accent5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3"/>
          <p:cNvSpPr txBox="1"/>
          <p:nvPr/>
        </p:nvSpPr>
        <p:spPr>
          <a:xfrm>
            <a:off x="3215633" y="2099406"/>
            <a:ext cx="8976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colors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22" name="Google Shape;822;p123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2229310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blank slide">
  <p:cSld name="0.0 Standard blank slide"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8146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erson feature slide options →">
  <p:cSld name="3 Person feature slide options →">
    <p:bg>
      <p:bgPr>
        <a:solidFill>
          <a:schemeClr val="accent5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3215633" y="1434611"/>
            <a:ext cx="8384400" cy="39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People and presenter  feature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2654966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White">
  <p:cSld name="Z.1 Blank slides: brand colors - White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36943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Black">
  <p:cSld name="Z.1 Blank slides: brand colors - Black">
    <p:bg>
      <p:bgPr>
        <a:solidFill>
          <a:schemeClr val="dk1"/>
        </a:solidFill>
        <a:effectLst/>
      </p:bgPr>
    </p:bg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872797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Gold">
  <p:cSld name="Z.1 Blank slides: brand colors - Gold">
    <p:bg>
      <p:bgPr>
        <a:solidFill>
          <a:schemeClr val="accent1"/>
        </a:solidFill>
        <a:effectLst/>
      </p:bgPr>
    </p:bg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243664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Maroon">
  <p:cSld name="Z.1 Blank slides: brand colors - Maroon">
    <p:bg>
      <p:bgPr>
        <a:solidFill>
          <a:schemeClr val="accent2"/>
        </a:solidFill>
        <a:effectLst/>
      </p:bgPr>
    </p:bg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6140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White">
  <p:cSld name="Z.2 Blank slides: brand colors - White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129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977045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Black">
  <p:cSld name="Z.2 Blank slides: brand colors - Black">
    <p:bg>
      <p:bgPr>
        <a:solidFill>
          <a:schemeClr val="dk1"/>
        </a:solidFill>
        <a:effectLst/>
      </p:bgPr>
    </p:bg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" name="Google Shape;831;p130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173529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Gold">
  <p:cSld name="Z.2 Blank slides: brand colors - Gold">
    <p:bg>
      <p:bgPr>
        <a:solidFill>
          <a:schemeClr val="accent1"/>
        </a:solidFill>
        <a:effectLst/>
      </p:bgPr>
    </p:bg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" name="Google Shape;833;p131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3867381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Maroon">
  <p:cSld name="Z.2 Blank slides: brand colors - Maroon">
    <p:bg>
      <p:bgPr>
        <a:solidFill>
          <a:schemeClr val="accent2"/>
        </a:solidFill>
        <a:effectLst/>
      </p:bgPr>
    </p:bg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Google Shape;835;p132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86852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Photo">
  <p:cSld name="Z.2 Blank slides: brand colors - Photo"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3"/>
          <p:cNvSpPr>
            <a:spLocks noGrp="1"/>
          </p:cNvSpPr>
          <p:nvPr>
            <p:ph type="pic" idx="2"/>
          </p:nvPr>
        </p:nvSpPr>
        <p:spPr>
          <a:xfrm>
            <a:off x="-63500" y="-54933"/>
            <a:ext cx="12268000" cy="6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838" name="Google Shape;838;p133"/>
          <p:cNvSpPr/>
          <p:nvPr/>
        </p:nvSpPr>
        <p:spPr>
          <a:xfrm>
            <a:off x="9180733" y="5711900"/>
            <a:ext cx="3036400" cy="875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839" name="Google Shape;839;p133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315504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3 Blank slides: brand pattern options →">
  <p:cSld name="Z.3 Blank slides: brand pattern options →">
    <p:bg>
      <p:bgPr>
        <a:solidFill>
          <a:schemeClr val="accent5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4"/>
          <p:cNvSpPr txBox="1"/>
          <p:nvPr/>
        </p:nvSpPr>
        <p:spPr>
          <a:xfrm>
            <a:off x="3215633" y="2099406"/>
            <a:ext cx="8976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patterns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42" name="Google Shape;842;p134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6298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4 person">
  <p:cSld name="3.1 Person feature slide - 4 pers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>
            <a:spLocks noGrp="1"/>
          </p:cNvSpPr>
          <p:nvPr>
            <p:ph type="pic" idx="2"/>
          </p:nvPr>
        </p:nvSpPr>
        <p:spPr>
          <a:xfrm>
            <a:off x="566536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5643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8"/>
          <p:cNvSpPr>
            <a:spLocks noGrp="1"/>
          </p:cNvSpPr>
          <p:nvPr>
            <p:ph type="pic" idx="3"/>
          </p:nvPr>
        </p:nvSpPr>
        <p:spPr>
          <a:xfrm>
            <a:off x="3354969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8"/>
          <p:cNvSpPr>
            <a:spLocks noGrp="1"/>
          </p:cNvSpPr>
          <p:nvPr>
            <p:ph type="pic" idx="4"/>
          </p:nvPr>
        </p:nvSpPr>
        <p:spPr>
          <a:xfrm>
            <a:off x="6143403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8"/>
          <p:cNvSpPr>
            <a:spLocks noGrp="1"/>
          </p:cNvSpPr>
          <p:nvPr>
            <p:ph type="pic" idx="5"/>
          </p:nvPr>
        </p:nvSpPr>
        <p:spPr>
          <a:xfrm>
            <a:off x="8931836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18"/>
          <p:cNvSpPr txBox="1">
            <a:spLocks noGrp="1"/>
          </p:cNvSpPr>
          <p:nvPr>
            <p:ph type="body" idx="6"/>
          </p:nvPr>
        </p:nvSpPr>
        <p:spPr>
          <a:xfrm>
            <a:off x="5643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7"/>
          </p:nvPr>
        </p:nvSpPr>
        <p:spPr>
          <a:xfrm>
            <a:off x="33549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8"/>
          </p:nvPr>
        </p:nvSpPr>
        <p:spPr>
          <a:xfrm>
            <a:off x="33549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9"/>
          </p:nvPr>
        </p:nvSpPr>
        <p:spPr>
          <a:xfrm>
            <a:off x="61455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3"/>
          </p:nvPr>
        </p:nvSpPr>
        <p:spPr>
          <a:xfrm>
            <a:off x="61455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4"/>
          </p:nvPr>
        </p:nvSpPr>
        <p:spPr>
          <a:xfrm>
            <a:off x="89361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5"/>
          </p:nvPr>
        </p:nvSpPr>
        <p:spPr>
          <a:xfrm>
            <a:off x="89361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16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345413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Hayden - White">
  <p:cSld name="Z.4 Blank slides: brand pattern - Hayden - White"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Google Shape;844;p135" title="Hayden-BG-Light.png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-3033"/>
            <a:ext cx="12192013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478155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Hayden - Dark">
  <p:cSld name="Z.4 Blank slides: brand pattern - Hayden - Dark">
    <p:bg>
      <p:bgPr>
        <a:solidFill>
          <a:schemeClr val="dk1"/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136" title="Hayden-BG-Dark.png"/>
          <p:cNvPicPr preferRelativeResize="0"/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-3033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094468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White">
  <p:cSld name="Z.4 Blank slides: brand pattern - Topo - White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137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1" y="-2966"/>
            <a:ext cx="12192004" cy="6863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931516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Black">
  <p:cSld name="Z.4 Blank slides: brand pattern - Topo - Black"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0" name="Google Shape;850;p138"/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1" y="-7449"/>
            <a:ext cx="12192004" cy="68668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940112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White">
  <p:cSld name="Z.4 Blank slides: brand pattern - Morse Code - White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139"/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1" y="-2966"/>
            <a:ext cx="12192004" cy="68612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768783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Black">
  <p:cSld name="Z.4 Blank slides: brand pattern - Morse Code - Black">
    <p:bg>
      <p:bgPr>
        <a:solidFill>
          <a:schemeClr val="dk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Google Shape;854;p140"/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1" y="-2967"/>
            <a:ext cx="12192004" cy="68641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136065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White">
  <p:cSld name="Z.4 Blank slides: brand pattern - Network - White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141"/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900507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Black">
  <p:cSld name="Z.4 Blank slides: brand pattern - Network - Black">
    <p:bg>
      <p:bgPr>
        <a:solidFill>
          <a:schemeClr val="dk1"/>
        </a:soli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8" name="Google Shape;858;p142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966"/>
            <a:ext cx="12192004" cy="6865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67906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Hayden - White">
  <p:cSld name="Z.5 Blank slides: brand pattern - Hayden - White"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" name="Google Shape;860;p143" title="Hayden-BG-Light.png"/>
          <p:cNvPicPr preferRelativeResize="0"/>
          <p:nvPr/>
        </p:nvPicPr>
        <p:blipFill rotWithShape="1">
          <a:blip r:embed="rId2">
            <a:alphaModFix amt="25000"/>
          </a:blip>
          <a:srcRect l="39" r="49"/>
          <a:stretch/>
        </p:blipFill>
        <p:spPr>
          <a:xfrm>
            <a:off x="1" y="-2967"/>
            <a:ext cx="12192007" cy="6863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143" title="ASU_Library_Horiz_RGB_MaroonGold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614437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Hayden - Dark">
  <p:cSld name="Z.5 Blank slides: brand pattern - Hayden - Dark">
    <p:bg>
      <p:bgPr>
        <a:solidFill>
          <a:schemeClr val="dk1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3" name="Google Shape;863;p144" title="Hayden-BG-Dark.png"/>
          <p:cNvPicPr preferRelativeResize="0"/>
          <p:nvPr/>
        </p:nvPicPr>
        <p:blipFill rotWithShape="1">
          <a:blip r:embed="rId2">
            <a:alphaModFix amt="25000"/>
          </a:blip>
          <a:srcRect l="39" r="49"/>
          <a:stretch/>
        </p:blipFill>
        <p:spPr>
          <a:xfrm>
            <a:off x="1" y="-2967"/>
            <a:ext cx="12192007" cy="6863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144" title="ASU_Library_Horiz_RGB_White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2195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8 person">
  <p:cSld name="3.1 Person feature slide - 8 perso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>
            <a:spLocks noGrp="1"/>
          </p:cNvSpPr>
          <p:nvPr>
            <p:ph type="pic" idx="2"/>
          </p:nvPr>
        </p:nvSpPr>
        <p:spPr>
          <a:xfrm>
            <a:off x="566535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564367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1" name="Google Shape;101;p19"/>
          <p:cNvSpPr>
            <a:spLocks noGrp="1"/>
          </p:cNvSpPr>
          <p:nvPr>
            <p:ph type="pic" idx="3"/>
          </p:nvPr>
        </p:nvSpPr>
        <p:spPr>
          <a:xfrm>
            <a:off x="3361752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19"/>
          <p:cNvSpPr>
            <a:spLocks noGrp="1"/>
          </p:cNvSpPr>
          <p:nvPr>
            <p:ph type="pic" idx="4"/>
          </p:nvPr>
        </p:nvSpPr>
        <p:spPr>
          <a:xfrm>
            <a:off x="6156968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19"/>
          <p:cNvSpPr>
            <a:spLocks noGrp="1"/>
          </p:cNvSpPr>
          <p:nvPr>
            <p:ph type="pic" idx="5"/>
          </p:nvPr>
        </p:nvSpPr>
        <p:spPr>
          <a:xfrm>
            <a:off x="8952168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19"/>
          <p:cNvSpPr>
            <a:spLocks noGrp="1"/>
          </p:cNvSpPr>
          <p:nvPr>
            <p:ph type="pic" idx="6"/>
          </p:nvPr>
        </p:nvSpPr>
        <p:spPr>
          <a:xfrm>
            <a:off x="566535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19"/>
          <p:cNvSpPr>
            <a:spLocks noGrp="1"/>
          </p:cNvSpPr>
          <p:nvPr>
            <p:ph type="pic" idx="7"/>
          </p:nvPr>
        </p:nvSpPr>
        <p:spPr>
          <a:xfrm>
            <a:off x="3361752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19"/>
          <p:cNvSpPr>
            <a:spLocks noGrp="1"/>
          </p:cNvSpPr>
          <p:nvPr>
            <p:ph type="pic" idx="8"/>
          </p:nvPr>
        </p:nvSpPr>
        <p:spPr>
          <a:xfrm>
            <a:off x="6156968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19"/>
          <p:cNvSpPr>
            <a:spLocks noGrp="1"/>
          </p:cNvSpPr>
          <p:nvPr>
            <p:ph type="pic" idx="9"/>
          </p:nvPr>
        </p:nvSpPr>
        <p:spPr>
          <a:xfrm>
            <a:off x="8952168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19"/>
          <p:cNvSpPr txBox="1">
            <a:spLocks noGrp="1"/>
          </p:cNvSpPr>
          <p:nvPr>
            <p:ph type="body" idx="13"/>
          </p:nvPr>
        </p:nvSpPr>
        <p:spPr>
          <a:xfrm>
            <a:off x="564367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4"/>
          </p:nvPr>
        </p:nvSpPr>
        <p:spPr>
          <a:xfrm>
            <a:off x="33528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5"/>
          </p:nvPr>
        </p:nvSpPr>
        <p:spPr>
          <a:xfrm>
            <a:off x="33528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6"/>
          </p:nvPr>
        </p:nvSpPr>
        <p:spPr>
          <a:xfrm>
            <a:off x="61604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7"/>
          </p:nvPr>
        </p:nvSpPr>
        <p:spPr>
          <a:xfrm>
            <a:off x="61604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8"/>
          </p:nvPr>
        </p:nvSpPr>
        <p:spPr>
          <a:xfrm>
            <a:off x="89680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9"/>
          </p:nvPr>
        </p:nvSpPr>
        <p:spPr>
          <a:xfrm>
            <a:off x="89680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20"/>
          </p:nvPr>
        </p:nvSpPr>
        <p:spPr>
          <a:xfrm>
            <a:off x="564367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1"/>
          </p:nvPr>
        </p:nvSpPr>
        <p:spPr>
          <a:xfrm>
            <a:off x="564367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22"/>
          </p:nvPr>
        </p:nvSpPr>
        <p:spPr>
          <a:xfrm>
            <a:off x="33528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23"/>
          </p:nvPr>
        </p:nvSpPr>
        <p:spPr>
          <a:xfrm>
            <a:off x="33528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24"/>
          </p:nvPr>
        </p:nvSpPr>
        <p:spPr>
          <a:xfrm>
            <a:off x="61604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5"/>
          </p:nvPr>
        </p:nvSpPr>
        <p:spPr>
          <a:xfrm>
            <a:off x="61604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1" name="Google Shape;121;p19"/>
          <p:cNvSpPr txBox="1">
            <a:spLocks noGrp="1"/>
          </p:cNvSpPr>
          <p:nvPr>
            <p:ph type="body" idx="26"/>
          </p:nvPr>
        </p:nvSpPr>
        <p:spPr>
          <a:xfrm>
            <a:off x="89680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27"/>
          </p:nvPr>
        </p:nvSpPr>
        <p:spPr>
          <a:xfrm>
            <a:off x="89680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28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343262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White">
  <p:cSld name="Z.5 Blank slides: brand pattern - Topo - White"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6" name="Google Shape;866;p145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1" y="-2966"/>
            <a:ext cx="12192004" cy="6863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145" title="ASU_Library_Horiz_RGB_MaroonGold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754821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Black">
  <p:cSld name="Z.5 Blank slides: brand pattern - Topo - Black">
    <p:bg>
      <p:bgPr>
        <a:solidFill>
          <a:schemeClr val="dk1"/>
        </a:solidFill>
        <a:effectLst/>
      </p:bgPr>
    </p:bg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146"/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1" y="-7449"/>
            <a:ext cx="12192004" cy="686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146" title="ASU_Library_Horiz_RGB_White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456311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White">
  <p:cSld name="Z.5 Blank slides: brand pattern - Morse Code - White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147"/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1" y="-2966"/>
            <a:ext cx="12192004" cy="6861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147" title="ASU_Library_Horiz_RGB_MaroonGold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494689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Black">
  <p:cSld name="Z.5 Blank slides: brand pattern - Morse Code - Black">
    <p:bg>
      <p:bgPr>
        <a:solidFill>
          <a:schemeClr val="dk1"/>
        </a:solidFill>
        <a:effectLst/>
      </p:bgPr>
    </p:bg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148"/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1" y="-2967"/>
            <a:ext cx="12192004" cy="6864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6" name="Google Shape;876;p148" title="ASU_Library_Horiz_RGB_White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2172609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White">
  <p:cSld name="Z.5 Blank slides: brand pattern - Network - White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149"/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9" name="Google Shape;879;p149" title="ASU_Library_Horiz_RGB_MaroonGold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573311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Black">
  <p:cSld name="Z.5 Blank slides: brand pattern - Network - Black">
    <p:bg>
      <p:bgPr>
        <a:solidFill>
          <a:schemeClr val="dk1"/>
        </a:solidFill>
        <a:effectLst/>
      </p:bgPr>
    </p:bg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150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966"/>
            <a:ext cx="12192004" cy="6865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p150" title="ASU_Library_Horiz_RGB_White_600ppi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228996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White">
  <p:cSld name="Z.6 Blank slides: brand pattern - Frame - Topo - White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4" name="Google Shape;884;p151"/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1" y="-2300"/>
            <a:ext cx="12192007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155023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Black">
  <p:cSld name="Z.6 Blank slides: brand pattern - Frame - Topo - Black">
    <p:bg>
      <p:bgPr>
        <a:solidFill>
          <a:schemeClr val="dk1"/>
        </a:solid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6" name="Google Shape;886;p152"/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4795085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White">
  <p:cSld name="Z.6 Blank slides: brand pattern - Frame - Morse Code - White"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8" name="Google Shape;888;p153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300"/>
            <a:ext cx="12192007" cy="6862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285958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Black">
  <p:cSld name="Z.6 Blank slides: brand pattern - Frame - Morse Code - Black">
    <p:bg>
      <p:bgPr>
        <a:solidFill>
          <a:schemeClr val="dk1"/>
        </a:solidFill>
        <a:effectLst/>
      </p:bgPr>
    </p:bg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154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1" y="-2300"/>
            <a:ext cx="12192004" cy="6862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75218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6 person">
  <p:cSld name="3.1 Person feature slide - 6 person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>
            <a:spLocks noGrp="1"/>
          </p:cNvSpPr>
          <p:nvPr>
            <p:ph type="pic" idx="2"/>
          </p:nvPr>
        </p:nvSpPr>
        <p:spPr>
          <a:xfrm>
            <a:off x="566533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02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570600" y="1008000"/>
            <a:ext cx="1102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3"/>
          </p:nvPr>
        </p:nvSpPr>
        <p:spPr>
          <a:xfrm>
            <a:off x="2236633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0" name="Google Shape;130;p20"/>
          <p:cNvSpPr>
            <a:spLocks noGrp="1"/>
          </p:cNvSpPr>
          <p:nvPr>
            <p:ph type="pic" idx="4"/>
          </p:nvPr>
        </p:nvSpPr>
        <p:spPr>
          <a:xfrm>
            <a:off x="566533" y="372246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20"/>
          <p:cNvSpPr txBox="1">
            <a:spLocks noGrp="1"/>
          </p:cNvSpPr>
          <p:nvPr>
            <p:ph type="body" idx="5"/>
          </p:nvPr>
        </p:nvSpPr>
        <p:spPr>
          <a:xfrm>
            <a:off x="2236633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2" name="Google Shape;132;p20"/>
          <p:cNvSpPr>
            <a:spLocks noGrp="1"/>
          </p:cNvSpPr>
          <p:nvPr>
            <p:ph type="pic" idx="6"/>
          </p:nvPr>
        </p:nvSpPr>
        <p:spPr>
          <a:xfrm>
            <a:off x="4340367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20"/>
          <p:cNvSpPr txBox="1">
            <a:spLocks noGrp="1"/>
          </p:cNvSpPr>
          <p:nvPr>
            <p:ph type="body" idx="7"/>
          </p:nvPr>
        </p:nvSpPr>
        <p:spPr>
          <a:xfrm>
            <a:off x="6010467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4" name="Google Shape;134;p20"/>
          <p:cNvSpPr>
            <a:spLocks noGrp="1"/>
          </p:cNvSpPr>
          <p:nvPr>
            <p:ph type="pic" idx="8"/>
          </p:nvPr>
        </p:nvSpPr>
        <p:spPr>
          <a:xfrm>
            <a:off x="4340367" y="372246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20"/>
          <p:cNvSpPr txBox="1">
            <a:spLocks noGrp="1"/>
          </p:cNvSpPr>
          <p:nvPr>
            <p:ph type="body" idx="9"/>
          </p:nvPr>
        </p:nvSpPr>
        <p:spPr>
          <a:xfrm>
            <a:off x="6010467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6" name="Google Shape;136;p20"/>
          <p:cNvSpPr>
            <a:spLocks noGrp="1"/>
          </p:cNvSpPr>
          <p:nvPr>
            <p:ph type="pic" idx="13"/>
          </p:nvPr>
        </p:nvSpPr>
        <p:spPr>
          <a:xfrm>
            <a:off x="8114200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0"/>
          <p:cNvSpPr txBox="1">
            <a:spLocks noGrp="1"/>
          </p:cNvSpPr>
          <p:nvPr>
            <p:ph type="body" idx="14"/>
          </p:nvPr>
        </p:nvSpPr>
        <p:spPr>
          <a:xfrm>
            <a:off x="9784300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8" name="Google Shape;138;p20"/>
          <p:cNvSpPr>
            <a:spLocks noGrp="1"/>
          </p:cNvSpPr>
          <p:nvPr>
            <p:ph type="pic" idx="15"/>
          </p:nvPr>
        </p:nvSpPr>
        <p:spPr>
          <a:xfrm>
            <a:off x="8114200" y="372246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20"/>
          <p:cNvSpPr txBox="1">
            <a:spLocks noGrp="1"/>
          </p:cNvSpPr>
          <p:nvPr>
            <p:ph type="body" idx="16"/>
          </p:nvPr>
        </p:nvSpPr>
        <p:spPr>
          <a:xfrm>
            <a:off x="9784300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0241410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White">
  <p:cSld name="Z.6 Blank slides: brand pattern - Frame - Network - White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" name="Google Shape;892;p155"/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1" y="-2300"/>
            <a:ext cx="12192007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36156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Black">
  <p:cSld name="Z.6 Blank slides: brand pattern - Frame - Network - Black">
    <p:bg>
      <p:bgPr>
        <a:solidFill>
          <a:schemeClr val="dk1"/>
        </a:solidFill>
        <a:effectLst/>
      </p:bgPr>
    </p:bg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156"/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062677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Z Not intended for use. Included so the full ASU color palette is available for your use in the color picker.">
  <p:cSld name="ZZ Not intended for use. Included so the full ASU color palette is available for your use in the color picker.">
    <p:bg>
      <p:bgPr>
        <a:solidFill>
          <a:schemeClr val="accent5"/>
        </a:solidFill>
        <a:effectLst/>
      </p:bgPr>
    </p:bg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57"/>
          <p:cNvSpPr txBox="1"/>
          <p:nvPr/>
        </p:nvSpPr>
        <p:spPr>
          <a:xfrm>
            <a:off x="566567" y="319601"/>
            <a:ext cx="11059200" cy="1396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067"/>
              </a:spcAft>
              <a:buNone/>
            </a:pPr>
            <a:r>
              <a:rPr lang="en" sz="4267" b="1">
                <a:solidFill>
                  <a:srgbClr val="BFBFBF"/>
                </a:solidFill>
              </a:rPr>
              <a:t>ASU color palette</a:t>
            </a:r>
            <a:br>
              <a:rPr lang="en" sz="4267" b="1">
                <a:solidFill>
                  <a:srgbClr val="191919"/>
                </a:solidFill>
              </a:rPr>
            </a:br>
            <a:r>
              <a:rPr lang="en" sz="2400" b="1">
                <a:solidFill>
                  <a:srgbClr val="FFFFFF"/>
                </a:solidFill>
                <a:highlight>
                  <a:srgbClr val="BFBFBF"/>
                </a:highlight>
              </a:rPr>
              <a:t>Not intended for use: This slide ensures the expanded ASU color palette is in your color picker.</a:t>
            </a:r>
            <a:r>
              <a:rPr lang="en" sz="1733" b="1">
                <a:solidFill>
                  <a:srgbClr val="FFFFFF"/>
                </a:solidFill>
                <a:highlight>
                  <a:srgbClr val="BFBFBF"/>
                </a:highlight>
              </a:rPr>
              <a:t> </a:t>
            </a:r>
            <a:endParaRPr sz="1733" b="1">
              <a:solidFill>
                <a:srgbClr val="FFFFFF"/>
              </a:solidFill>
              <a:highlight>
                <a:srgbClr val="BFBFBF"/>
              </a:highlight>
            </a:endParaRPr>
          </a:p>
        </p:txBody>
      </p:sp>
      <p:graphicFrame>
        <p:nvGraphicFramePr>
          <p:cNvPr id="897" name="Google Shape;897;p157"/>
          <p:cNvGraphicFramePr/>
          <p:nvPr/>
        </p:nvGraphicFramePr>
        <p:xfrm>
          <a:off x="558677" y="1337643"/>
          <a:ext cx="8169700" cy="52099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1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1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18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13792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BFBFBF"/>
                          </a:solidFill>
                        </a:rPr>
                        <a:t>Primary colors</a:t>
                      </a:r>
                      <a:r>
                        <a:rPr lang="en" sz="1100">
                          <a:solidFill>
                            <a:srgbClr val="BFBFBF"/>
                          </a:solidFill>
                        </a:rPr>
                        <a:t>. These should be your first color choices and used more prominently than secondary colors</a:t>
                      </a:r>
                      <a:endParaRPr sz="11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663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Gold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#FFC627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Maroon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#8C1D40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Black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#FFFFFF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Secondary colors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. Use as accents. Only use in addition to primary. May not to be used without primary brand colors. </a:t>
                      </a:r>
                      <a:endParaRPr sz="8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03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Gree</a:t>
                      </a: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n</a:t>
                      </a: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 #78BE20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Blue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#00A3E0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Orange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#FF7F32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Copper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#AF674B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Turquoise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#4AB7C4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Pink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#E74973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#747474</a:t>
                      </a: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12190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Grayscale. 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For text, line and fill colors. ASU Gray is a part of this scale.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08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Black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1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#191919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2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#484848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#747474</a:t>
                      </a:r>
                      <a:b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</a:b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(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Gray 3)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4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#BFBFBF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5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#D0D0D0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6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#E8E8E8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</a:t>
                      </a: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7</a:t>
                      </a: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 #FAFAFA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#FFFFFF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414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Color tints.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Brand palette tint variations for use in data visualizations and spreadsheets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2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Gold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#FFF1C9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Maroon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#DFC9CF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Green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#E9F5DB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Blue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#D6F0FA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Orange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#FFEADE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Copper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#EBD9D2</a:t>
                      </a: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Turquoise 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#D2EDF0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Pink 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#F9D1DC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191919"/>
                        </a:solidFill>
                      </a:endParaRPr>
                    </a:p>
                  </a:txBody>
                  <a:tcPr marL="12190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98" name="Google Shape;898;p157"/>
          <p:cNvGraphicFramePr/>
          <p:nvPr/>
        </p:nvGraphicFramePr>
        <p:xfrm>
          <a:off x="7959277" y="5434181"/>
          <a:ext cx="1364033" cy="109483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66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1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Error Red</a:t>
                      </a:r>
                      <a:endParaRPr sz="8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BFBFBF"/>
                          </a:solidFill>
                        </a:rPr>
                        <a:t>#CC2F2F </a:t>
                      </a:r>
                      <a:br>
                        <a:rPr lang="en" sz="800">
                          <a:solidFill>
                            <a:srgbClr val="BFBFBF"/>
                          </a:solidFill>
                        </a:rPr>
                      </a:br>
                      <a:endParaRPr sz="8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For digital use only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 to indicate system errors, issues or negative number values.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60933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0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191919"/>
                        </a:solidFill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99" name="Google Shape;899;p1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67733" y="1738850"/>
            <a:ext cx="1834800" cy="1956116"/>
          </a:xfrm>
          <a:prstGeom prst="rect">
            <a:avLst/>
          </a:prstGeom>
          <a:noFill/>
          <a:ln>
            <a:noFill/>
          </a:ln>
        </p:spPr>
      </p:pic>
      <p:sp>
        <p:nvSpPr>
          <p:cNvPr id="900" name="Google Shape;900;p157"/>
          <p:cNvSpPr/>
          <p:nvPr/>
        </p:nvSpPr>
        <p:spPr>
          <a:xfrm>
            <a:off x="10302933" y="1222233"/>
            <a:ext cx="364400" cy="448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FBFB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52944184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Blank">
  <p:cSld name="21 Blank">
    <p:bg>
      <p:bgPr>
        <a:noFill/>
        <a:effectLst/>
      </p:bgPr>
    </p:bg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769598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Chapter break bar 1">
  <p:cSld name="21 Chapter break bar 1"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59"/>
          <p:cNvSpPr/>
          <p:nvPr/>
        </p:nvSpPr>
        <p:spPr>
          <a:xfrm>
            <a:off x="0" y="1752600"/>
            <a:ext cx="12192000" cy="2057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62533" tIns="81233" rIns="162533" bIns="812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endParaRPr sz="4933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159"/>
          <p:cNvSpPr txBox="1">
            <a:spLocks noGrp="1"/>
          </p:cNvSpPr>
          <p:nvPr>
            <p:ph type="title"/>
          </p:nvPr>
        </p:nvSpPr>
        <p:spPr>
          <a:xfrm>
            <a:off x="509116" y="2133600"/>
            <a:ext cx="108172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905" name="Google Shape;905;p1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10495" y="5670696"/>
            <a:ext cx="2565244" cy="865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922579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Two Column Format Gold Right 2 1">
  <p:cSld name="21 Two Column Format Gold Right 2 1">
    <p:bg>
      <p:bgPr>
        <a:solidFill>
          <a:schemeClr val="lt2"/>
        </a:soli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60"/>
          <p:cNvSpPr/>
          <p:nvPr/>
        </p:nvSpPr>
        <p:spPr>
          <a:xfrm>
            <a:off x="6077367" y="1167"/>
            <a:ext cx="6114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160"/>
          <p:cNvSpPr/>
          <p:nvPr/>
        </p:nvSpPr>
        <p:spPr>
          <a:xfrm>
            <a:off x="6077367" y="1167"/>
            <a:ext cx="61148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160"/>
          <p:cNvSpPr txBox="1">
            <a:spLocks noGrp="1"/>
          </p:cNvSpPr>
          <p:nvPr>
            <p:ph type="title"/>
          </p:nvPr>
        </p:nvSpPr>
        <p:spPr>
          <a:xfrm>
            <a:off x="6609400" y="288567"/>
            <a:ext cx="4611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2466170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 Left heading">
  <p:cSld name="21  Left heading"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61"/>
          <p:cNvSpPr txBox="1">
            <a:spLocks noGrp="1"/>
          </p:cNvSpPr>
          <p:nvPr>
            <p:ph type="title"/>
          </p:nvPr>
        </p:nvSpPr>
        <p:spPr>
          <a:xfrm>
            <a:off x="438108" y="304800"/>
            <a:ext cx="3025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439322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Headline with text 1">
  <p:cSld name="20 Headline with text 1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62"/>
          <p:cNvSpPr txBox="1">
            <a:spLocks noGrp="1"/>
          </p:cNvSpPr>
          <p:nvPr>
            <p:ph type="body" idx="1"/>
          </p:nvPr>
        </p:nvSpPr>
        <p:spPr>
          <a:xfrm>
            <a:off x="573157" y="1606433"/>
            <a:ext cx="10427200" cy="4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0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0479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04792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4" name="Google Shape;914;p162"/>
          <p:cNvSpPr txBox="1">
            <a:spLocks noGrp="1"/>
          </p:cNvSpPr>
          <p:nvPr>
            <p:ph type="title"/>
          </p:nvPr>
        </p:nvSpPr>
        <p:spPr>
          <a:xfrm>
            <a:off x="438108" y="30480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0001570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Two Column Format Gold Right 2">
  <p:cSld name="21 Two Column Format Gold Right 2">
    <p:bg>
      <p:bgPr>
        <a:solidFill>
          <a:schemeClr val="lt2"/>
        </a:solidFill>
        <a:effectLst/>
      </p:bgPr>
    </p:bg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63"/>
          <p:cNvSpPr/>
          <p:nvPr/>
        </p:nvSpPr>
        <p:spPr>
          <a:xfrm>
            <a:off x="6077367" y="1167"/>
            <a:ext cx="61148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163"/>
          <p:cNvSpPr/>
          <p:nvPr/>
        </p:nvSpPr>
        <p:spPr>
          <a:xfrm>
            <a:off x="6077367" y="1167"/>
            <a:ext cx="61148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163"/>
          <p:cNvSpPr txBox="1">
            <a:spLocks noGrp="1"/>
          </p:cNvSpPr>
          <p:nvPr>
            <p:ph type="body" idx="1"/>
          </p:nvPr>
        </p:nvSpPr>
        <p:spPr>
          <a:xfrm>
            <a:off x="6678700" y="1715933"/>
            <a:ext cx="4918400" cy="47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0" lvl="0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0479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9" name="Google Shape;919;p163"/>
          <p:cNvSpPr txBox="1">
            <a:spLocks noGrp="1"/>
          </p:cNvSpPr>
          <p:nvPr>
            <p:ph type="title"/>
          </p:nvPr>
        </p:nvSpPr>
        <p:spPr>
          <a:xfrm>
            <a:off x="6609400" y="288567"/>
            <a:ext cx="4611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442360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Title plus white horizontal block  and gold heading">
  <p:cSld name="21 Title plus white horizontal block  and gold heading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64"/>
          <p:cNvSpPr/>
          <p:nvPr/>
        </p:nvSpPr>
        <p:spPr>
          <a:xfrm>
            <a:off x="-12800" y="-53667"/>
            <a:ext cx="12348000" cy="24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164"/>
          <p:cNvSpPr txBox="1">
            <a:spLocks noGrp="1"/>
          </p:cNvSpPr>
          <p:nvPr>
            <p:ph type="title"/>
          </p:nvPr>
        </p:nvSpPr>
        <p:spPr>
          <a:xfrm>
            <a:off x="415600" y="30480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923" name="Google Shape;923;p1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10495" y="5670696"/>
            <a:ext cx="2565244" cy="865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8659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9 person">
  <p:cSld name="3.1 Person feature slide - 9 pers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>
            <a:spLocks noGrp="1"/>
          </p:cNvSpPr>
          <p:nvPr>
            <p:ph type="pic" idx="2"/>
          </p:nvPr>
        </p:nvSpPr>
        <p:spPr>
          <a:xfrm>
            <a:off x="566533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02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1"/>
          </p:nvPr>
        </p:nvSpPr>
        <p:spPr>
          <a:xfrm>
            <a:off x="570600" y="1008000"/>
            <a:ext cx="1102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3"/>
          </p:nvPr>
        </p:nvSpPr>
        <p:spPr>
          <a:xfrm>
            <a:off x="2097033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5" name="Google Shape;145;p21"/>
          <p:cNvSpPr>
            <a:spLocks noGrp="1"/>
          </p:cNvSpPr>
          <p:nvPr>
            <p:ph type="pic" idx="4"/>
          </p:nvPr>
        </p:nvSpPr>
        <p:spPr>
          <a:xfrm>
            <a:off x="566533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21"/>
          <p:cNvSpPr txBox="1">
            <a:spLocks noGrp="1"/>
          </p:cNvSpPr>
          <p:nvPr>
            <p:ph type="body" idx="5"/>
          </p:nvPr>
        </p:nvSpPr>
        <p:spPr>
          <a:xfrm>
            <a:off x="2097033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7" name="Google Shape;147;p21"/>
          <p:cNvSpPr>
            <a:spLocks noGrp="1"/>
          </p:cNvSpPr>
          <p:nvPr>
            <p:ph type="pic" idx="6"/>
          </p:nvPr>
        </p:nvSpPr>
        <p:spPr>
          <a:xfrm>
            <a:off x="566533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21"/>
          <p:cNvSpPr txBox="1">
            <a:spLocks noGrp="1"/>
          </p:cNvSpPr>
          <p:nvPr>
            <p:ph type="body" idx="7"/>
          </p:nvPr>
        </p:nvSpPr>
        <p:spPr>
          <a:xfrm>
            <a:off x="2097033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9" name="Google Shape;149;p21"/>
          <p:cNvSpPr>
            <a:spLocks noGrp="1"/>
          </p:cNvSpPr>
          <p:nvPr>
            <p:ph type="pic" idx="8"/>
          </p:nvPr>
        </p:nvSpPr>
        <p:spPr>
          <a:xfrm>
            <a:off x="4361583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21"/>
          <p:cNvSpPr txBox="1">
            <a:spLocks noGrp="1"/>
          </p:cNvSpPr>
          <p:nvPr>
            <p:ph type="body" idx="9"/>
          </p:nvPr>
        </p:nvSpPr>
        <p:spPr>
          <a:xfrm>
            <a:off x="5892084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1" name="Google Shape;151;p21"/>
          <p:cNvSpPr>
            <a:spLocks noGrp="1"/>
          </p:cNvSpPr>
          <p:nvPr>
            <p:ph type="pic" idx="13"/>
          </p:nvPr>
        </p:nvSpPr>
        <p:spPr>
          <a:xfrm>
            <a:off x="4361583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1"/>
          <p:cNvSpPr txBox="1">
            <a:spLocks noGrp="1"/>
          </p:cNvSpPr>
          <p:nvPr>
            <p:ph type="body" idx="14"/>
          </p:nvPr>
        </p:nvSpPr>
        <p:spPr>
          <a:xfrm>
            <a:off x="5892084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3" name="Google Shape;153;p21"/>
          <p:cNvSpPr>
            <a:spLocks noGrp="1"/>
          </p:cNvSpPr>
          <p:nvPr>
            <p:ph type="pic" idx="15"/>
          </p:nvPr>
        </p:nvSpPr>
        <p:spPr>
          <a:xfrm>
            <a:off x="4361583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21"/>
          <p:cNvSpPr txBox="1">
            <a:spLocks noGrp="1"/>
          </p:cNvSpPr>
          <p:nvPr>
            <p:ph type="body" idx="16"/>
          </p:nvPr>
        </p:nvSpPr>
        <p:spPr>
          <a:xfrm>
            <a:off x="5892084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5" name="Google Shape;155;p21"/>
          <p:cNvSpPr>
            <a:spLocks noGrp="1"/>
          </p:cNvSpPr>
          <p:nvPr>
            <p:ph type="pic" idx="17"/>
          </p:nvPr>
        </p:nvSpPr>
        <p:spPr>
          <a:xfrm>
            <a:off x="8156649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21"/>
          <p:cNvSpPr txBox="1">
            <a:spLocks noGrp="1"/>
          </p:cNvSpPr>
          <p:nvPr>
            <p:ph type="body" idx="18"/>
          </p:nvPr>
        </p:nvSpPr>
        <p:spPr>
          <a:xfrm>
            <a:off x="9687151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7" name="Google Shape;157;p21"/>
          <p:cNvSpPr>
            <a:spLocks noGrp="1"/>
          </p:cNvSpPr>
          <p:nvPr>
            <p:ph type="pic" idx="19"/>
          </p:nvPr>
        </p:nvSpPr>
        <p:spPr>
          <a:xfrm>
            <a:off x="8156649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21"/>
          <p:cNvSpPr txBox="1">
            <a:spLocks noGrp="1"/>
          </p:cNvSpPr>
          <p:nvPr>
            <p:ph type="body" idx="20"/>
          </p:nvPr>
        </p:nvSpPr>
        <p:spPr>
          <a:xfrm>
            <a:off x="9687151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9" name="Google Shape;159;p21"/>
          <p:cNvSpPr>
            <a:spLocks noGrp="1"/>
          </p:cNvSpPr>
          <p:nvPr>
            <p:ph type="pic" idx="21"/>
          </p:nvPr>
        </p:nvSpPr>
        <p:spPr>
          <a:xfrm>
            <a:off x="8156649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21"/>
          <p:cNvSpPr txBox="1">
            <a:spLocks noGrp="1"/>
          </p:cNvSpPr>
          <p:nvPr>
            <p:ph type="body" idx="22"/>
          </p:nvPr>
        </p:nvSpPr>
        <p:spPr>
          <a:xfrm>
            <a:off x="9687151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538845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Gold section Intro">
  <p:cSld name="21 Gold section Intro">
    <p:bg>
      <p:bgPr>
        <a:solidFill>
          <a:schemeClr val="accent1"/>
        </a:solid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65"/>
          <p:cNvSpPr txBox="1">
            <a:spLocks noGrp="1"/>
          </p:cNvSpPr>
          <p:nvPr>
            <p:ph type="title"/>
          </p:nvPr>
        </p:nvSpPr>
        <p:spPr>
          <a:xfrm>
            <a:off x="415600" y="304800"/>
            <a:ext cx="8328400" cy="6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8266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926" name="Google Shape;926;p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10495" y="5670696"/>
            <a:ext cx="2565244" cy="865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649894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This is the official ASU Presentation template theme" preserve="1">
  <p:cSld name="0 This is the official ASU Presentation template theme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/>
        </p:nvSpPr>
        <p:spPr>
          <a:xfrm>
            <a:off x="560833" y="1326067"/>
            <a:ext cx="11033600" cy="3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>
                <a:solidFill>
                  <a:schemeClr val="dk1"/>
                </a:solidFill>
              </a:rPr>
              <a:t>Official ASU presentation template theme for Google Slides</a:t>
            </a:r>
            <a:endParaRPr sz="8000" b="1">
              <a:solidFill>
                <a:schemeClr val="dk1"/>
              </a:solidFill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60833" y="5307933"/>
            <a:ext cx="11033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33" b="1">
                <a:solidFill>
                  <a:schemeClr val="dk1"/>
                </a:solidFill>
                <a:highlight>
                  <a:schemeClr val="dk1"/>
                </a:highlight>
              </a:rPr>
              <a:t>.</a:t>
            </a:r>
            <a:r>
              <a:rPr lang="en" sz="2133" b="1">
                <a:solidFill>
                  <a:schemeClr val="lt1"/>
                </a:solidFill>
                <a:highlight>
                  <a:schemeClr val="dk1"/>
                </a:highlight>
              </a:rPr>
              <a:t>From Enterprise Brand Strategy and Management</a:t>
            </a:r>
            <a:r>
              <a:rPr lang="en" sz="2133" b="1">
                <a:solidFill>
                  <a:schemeClr val="dk1"/>
                </a:solidFill>
                <a:highlight>
                  <a:schemeClr val="dk1"/>
                </a:highlight>
              </a:rPr>
              <a:t>.</a:t>
            </a:r>
            <a:endParaRPr sz="2133" b="1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pic>
        <p:nvPicPr>
          <p:cNvPr id="14" name="Logo" descr="Arizona State Univerity logo"/>
          <p:cNvPicPr preferRelativeResize="0"/>
          <p:nvPr/>
        </p:nvPicPr>
        <p:blipFill rotWithShape="1">
          <a:blip r:embed="rId2">
            <a:alphaModFix/>
          </a:blip>
          <a:srcRect l="6424" t="21559" r="59273" b="21284"/>
          <a:stretch/>
        </p:blipFill>
        <p:spPr>
          <a:xfrm>
            <a:off x="543333" y="396300"/>
            <a:ext cx="1213400" cy="5611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5943059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itle slide options →" preserve="1">
  <p:cSld name="1 Title slide options →">
    <p:bg>
      <p:bgPr>
        <a:solidFill>
          <a:schemeClr val="accent5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3215633" y="2761173"/>
            <a:ext cx="8384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Title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" name="Google Shape;19;p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95203901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White" preserve="1">
  <p:cSld name="1.1 Title slide - Whi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3" name="Google Shape;23;p4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325474" y="313252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1696049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Black" preserve="1">
  <p:cSld name="1.1 Title slide - Black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7" name="Google Shape;27;p5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325474" y="313252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4487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Gold" preserve="1">
  <p:cSld name="1.1 Title slide - Gold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1" name="Google Shape;31;p6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325474" y="313252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721207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Maroon" preserve="1">
  <p:cSld name="1.1 Title slide - Maroon">
    <p:bg>
      <p:bgPr>
        <a:solidFill>
          <a:schemeClr val="accent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5" name="Google Shape;35;p7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325474" y="313252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741746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White" preserve="1">
  <p:cSld name="1.2 Title slide - Whit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9" name="Google Shape;39;p8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8614065" y="5838488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0792070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Black" preserve="1">
  <p:cSld name="1.2 Title slide - Black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3" name="Google Shape;43;p9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8614065" y="5838488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300131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Gold" preserve="1">
  <p:cSld name="1.2 Title slide - Gold">
    <p:bg>
      <p:bgPr>
        <a:solidFill>
          <a:schemeClr val="accen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7" name="Google Shape;47;p10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8614065" y="5838488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3771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2 person">
  <p:cSld name="3.2 Person feature slide - 2 pers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3" name="Google Shape;163;p22"/>
          <p:cNvSpPr>
            <a:spLocks noGrp="1"/>
          </p:cNvSpPr>
          <p:nvPr>
            <p:ph type="pic" idx="2"/>
          </p:nvPr>
        </p:nvSpPr>
        <p:spPr>
          <a:xfrm>
            <a:off x="4474467" y="1184103"/>
            <a:ext cx="3502800" cy="400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2"/>
          <p:cNvSpPr>
            <a:spLocks noGrp="1"/>
          </p:cNvSpPr>
          <p:nvPr>
            <p:ph type="pic" idx="3"/>
          </p:nvPr>
        </p:nvSpPr>
        <p:spPr>
          <a:xfrm>
            <a:off x="8238233" y="1184032"/>
            <a:ext cx="3502800" cy="400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4474400" y="5400900"/>
            <a:ext cx="3502800" cy="103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6" name="Google Shape;166;p22"/>
          <p:cNvSpPr txBox="1">
            <a:spLocks noGrp="1"/>
          </p:cNvSpPr>
          <p:nvPr>
            <p:ph type="body" idx="4"/>
          </p:nvPr>
        </p:nvSpPr>
        <p:spPr>
          <a:xfrm>
            <a:off x="8277877" y="5400900"/>
            <a:ext cx="3463200" cy="103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5"/>
          </p:nvPr>
        </p:nvSpPr>
        <p:spPr>
          <a:xfrm>
            <a:off x="560833" y="1187200"/>
            <a:ext cx="32252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81142530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Maroon" preserve="1">
  <p:cSld name="1.2 Title slide - Maroon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1" name="Google Shape;51;p11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8614065" y="5838488"/>
            <a:ext cx="3344199" cy="71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3104900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3 Title slide" preserve="1">
  <p:cSld name="1.3 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-12300"/>
            <a:ext cx="12204400" cy="41804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560833" y="3425967"/>
            <a:ext cx="11034000" cy="92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75" tIns="182875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ubTitle" idx="3"/>
          </p:nvPr>
        </p:nvSpPr>
        <p:spPr>
          <a:xfrm>
            <a:off x="841267" y="4398133"/>
            <a:ext cx="46084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596133" y="4398133"/>
            <a:ext cx="5754400" cy="11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5" name="Google Shape;55;p12" descr="Arizona State Univerity logo"/>
          <p:cNvPicPr preferRelativeResize="0"/>
          <p:nvPr/>
        </p:nvPicPr>
        <p:blipFill rotWithShape="1">
          <a:blip r:embed="rId2">
            <a:alphaModFix/>
          </a:blip>
          <a:srcRect l="3993" t="13045" r="2039" b="14158"/>
          <a:stretch/>
        </p:blipFill>
        <p:spPr>
          <a:xfrm>
            <a:off x="9426972" y="6016915"/>
            <a:ext cx="2298867" cy="494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2859535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Agenda slide options →" preserve="1">
  <p:cSld name="2 Agenda slide options →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3215633" y="1420480"/>
            <a:ext cx="8384400" cy="39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Agenda and schedule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60" name="Google Shape;60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953722873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1 Agenda slide" preserve="1">
  <p:cSld name="2.1 Agenda slide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560833" y="1326067"/>
            <a:ext cx="3913600" cy="421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5596133" y="1326067"/>
            <a:ext cx="5998400" cy="422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3" name="Google Shape;63;p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964907" y="2501567"/>
            <a:ext cx="0" cy="1840400"/>
          </a:xfrm>
          <a:prstGeom prst="straightConnector1">
            <a:avLst/>
          </a:prstGeom>
          <a:noFill/>
          <a:ln w="28575" cap="flat" cmpd="sng">
            <a:solidFill>
              <a:srgbClr val="FFC627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305996578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2 Agenda slide" preserve="1">
  <p:cSld name="2.2 Agenda slide">
    <p:bg>
      <p:bgPr>
        <a:solidFill>
          <a:schemeClr val="dk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560833" y="1326067"/>
            <a:ext cx="3913600" cy="421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6762767" y="1349367"/>
            <a:ext cx="4832000" cy="421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7" name="Google Shape;67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834133" y="1512700"/>
            <a:ext cx="1409600" cy="3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lang="en" sz="29999" b="0" i="0" u="none" strike="noStrike" cap="non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467" b="0" i="0" u="none" strike="noStrike" cap="non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0456458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3 Agenda slide" preserve="1">
  <p:cSld name="2.3 Agenda slid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/>
          </p:nvPr>
        </p:nvSpPr>
        <p:spPr>
          <a:xfrm>
            <a:off x="560833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3"/>
          </p:nvPr>
        </p:nvSpPr>
        <p:spPr>
          <a:xfrm>
            <a:off x="566133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4"/>
          </p:nvPr>
        </p:nvSpPr>
        <p:spPr>
          <a:xfrm>
            <a:off x="3352800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5"/>
          </p:nvPr>
        </p:nvSpPr>
        <p:spPr>
          <a:xfrm>
            <a:off x="3358100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6"/>
          </p:nvPr>
        </p:nvSpPr>
        <p:spPr>
          <a:xfrm>
            <a:off x="6144767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7"/>
          </p:nvPr>
        </p:nvSpPr>
        <p:spPr>
          <a:xfrm>
            <a:off x="6150067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8"/>
          </p:nvPr>
        </p:nvSpPr>
        <p:spPr>
          <a:xfrm>
            <a:off x="8936733" y="3425967"/>
            <a:ext cx="2116000" cy="88620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9"/>
          </p:nvPr>
        </p:nvSpPr>
        <p:spPr>
          <a:xfrm>
            <a:off x="8942033" y="4065133"/>
            <a:ext cx="21160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539300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erson feature slide options →" preserve="1">
  <p:cSld name="3 Person feature slide options →">
    <p:bg>
      <p:bgPr>
        <a:solidFill>
          <a:schemeClr val="accent5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3215633" y="1434611"/>
            <a:ext cx="8384400" cy="39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People and presenter  feature slides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82" name="Google Shape;82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39438681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4 person" preserve="1">
  <p:cSld name="3.1 Person feature slide - 4 pers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16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6536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5643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6"/>
          </p:nvPr>
        </p:nvSpPr>
        <p:spPr>
          <a:xfrm>
            <a:off x="5643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3354969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8"/>
          <p:cNvSpPr txBox="1">
            <a:spLocks noGrp="1"/>
          </p:cNvSpPr>
          <p:nvPr>
            <p:ph type="body" idx="7"/>
          </p:nvPr>
        </p:nvSpPr>
        <p:spPr>
          <a:xfrm>
            <a:off x="33549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8"/>
          </p:nvPr>
        </p:nvSpPr>
        <p:spPr>
          <a:xfrm>
            <a:off x="33549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143403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18"/>
          <p:cNvSpPr txBox="1">
            <a:spLocks noGrp="1"/>
          </p:cNvSpPr>
          <p:nvPr>
            <p:ph type="body" idx="9"/>
          </p:nvPr>
        </p:nvSpPr>
        <p:spPr>
          <a:xfrm>
            <a:off x="61455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3"/>
          </p:nvPr>
        </p:nvSpPr>
        <p:spPr>
          <a:xfrm>
            <a:off x="61455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8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8931836" y="1775435"/>
            <a:ext cx="2115600" cy="21156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18"/>
          <p:cNvSpPr txBox="1">
            <a:spLocks noGrp="1"/>
          </p:cNvSpPr>
          <p:nvPr>
            <p:ph type="body" idx="14"/>
          </p:nvPr>
        </p:nvSpPr>
        <p:spPr>
          <a:xfrm>
            <a:off x="8936167" y="4170633"/>
            <a:ext cx="2437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402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40256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40256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5"/>
          </p:nvPr>
        </p:nvSpPr>
        <p:spPr>
          <a:xfrm>
            <a:off x="8936167" y="4575733"/>
            <a:ext cx="2437600" cy="1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530262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8 person" preserve="1">
  <p:cSld name="3.1 Person feature slide - 8 perso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28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9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6535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564367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3"/>
          </p:nvPr>
        </p:nvSpPr>
        <p:spPr>
          <a:xfrm>
            <a:off x="564367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1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3361752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19"/>
          <p:cNvSpPr txBox="1">
            <a:spLocks noGrp="1"/>
          </p:cNvSpPr>
          <p:nvPr>
            <p:ph type="body" idx="14"/>
          </p:nvPr>
        </p:nvSpPr>
        <p:spPr>
          <a:xfrm>
            <a:off x="33528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5"/>
          </p:nvPr>
        </p:nvSpPr>
        <p:spPr>
          <a:xfrm>
            <a:off x="33528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2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156968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19"/>
          <p:cNvSpPr txBox="1">
            <a:spLocks noGrp="1"/>
          </p:cNvSpPr>
          <p:nvPr>
            <p:ph type="body" idx="16"/>
          </p:nvPr>
        </p:nvSpPr>
        <p:spPr>
          <a:xfrm>
            <a:off x="61604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7"/>
          </p:nvPr>
        </p:nvSpPr>
        <p:spPr>
          <a:xfrm>
            <a:off x="61604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3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8952168" y="1596335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9"/>
          <p:cNvSpPr txBox="1">
            <a:spLocks noGrp="1"/>
          </p:cNvSpPr>
          <p:nvPr>
            <p:ph type="body" idx="18"/>
          </p:nvPr>
        </p:nvSpPr>
        <p:spPr>
          <a:xfrm>
            <a:off x="8968000" y="2694933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9"/>
          </p:nvPr>
        </p:nvSpPr>
        <p:spPr>
          <a:xfrm>
            <a:off x="8968000" y="2996533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566535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19"/>
          <p:cNvSpPr txBox="1">
            <a:spLocks noGrp="1"/>
          </p:cNvSpPr>
          <p:nvPr>
            <p:ph type="body" idx="20"/>
          </p:nvPr>
        </p:nvSpPr>
        <p:spPr>
          <a:xfrm>
            <a:off x="564367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1"/>
          </p:nvPr>
        </p:nvSpPr>
        <p:spPr>
          <a:xfrm>
            <a:off x="564367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5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7"/>
          </p:nvPr>
        </p:nvSpPr>
        <p:spPr>
          <a:xfrm>
            <a:off x="3361752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9"/>
          <p:cNvSpPr txBox="1">
            <a:spLocks noGrp="1"/>
          </p:cNvSpPr>
          <p:nvPr>
            <p:ph type="body" idx="22"/>
          </p:nvPr>
        </p:nvSpPr>
        <p:spPr>
          <a:xfrm>
            <a:off x="33528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23"/>
          </p:nvPr>
        </p:nvSpPr>
        <p:spPr>
          <a:xfrm>
            <a:off x="33528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6" name="Photo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6156968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19"/>
          <p:cNvSpPr txBox="1">
            <a:spLocks noGrp="1"/>
          </p:cNvSpPr>
          <p:nvPr>
            <p:ph type="body" idx="24"/>
          </p:nvPr>
        </p:nvSpPr>
        <p:spPr>
          <a:xfrm>
            <a:off x="61604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5"/>
          </p:nvPr>
        </p:nvSpPr>
        <p:spPr>
          <a:xfrm>
            <a:off x="61604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7" name="Photo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9"/>
          </p:nvPr>
        </p:nvSpPr>
        <p:spPr>
          <a:xfrm>
            <a:off x="8952168" y="4037968"/>
            <a:ext cx="982000" cy="982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9"/>
          <p:cNvSpPr txBox="1">
            <a:spLocks noGrp="1"/>
          </p:cNvSpPr>
          <p:nvPr>
            <p:ph type="body" idx="26"/>
          </p:nvPr>
        </p:nvSpPr>
        <p:spPr>
          <a:xfrm>
            <a:off x="8968000" y="5139467"/>
            <a:ext cx="26544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27"/>
          </p:nvPr>
        </p:nvSpPr>
        <p:spPr>
          <a:xfrm>
            <a:off x="8968000" y="5441067"/>
            <a:ext cx="2654400" cy="205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609585" marR="0" lvl="0" indent="-3894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1pPr>
            <a:lvl2pPr marL="1219170" marR="0" lvl="1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2pPr>
            <a:lvl3pPr marL="1828754" marR="0" lvl="2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3pPr>
            <a:lvl4pPr marL="2438339" marR="0" lvl="3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4pPr>
            <a:lvl5pPr marL="3047924" marR="0" lvl="4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5pPr>
            <a:lvl6pPr marL="3657509" marR="0" lvl="5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6pPr>
            <a:lvl7pPr marL="4267093" marR="0" lvl="6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333" i="0" u="none" strike="noStrike" cap="none">
                <a:solidFill>
                  <a:srgbClr val="000000"/>
                </a:solidFill>
              </a:defRPr>
            </a:lvl7pPr>
            <a:lvl8pPr marL="4876678" marR="0" lvl="7" indent="-389457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333" i="0" u="none" strike="noStrike" cap="none">
                <a:solidFill>
                  <a:srgbClr val="000000"/>
                </a:solidFill>
              </a:defRPr>
            </a:lvl8pPr>
            <a:lvl9pPr marL="5486263" marR="0" lvl="8" indent="-389457" algn="l" rtl="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000"/>
              <a:buChar char="■"/>
              <a:defRPr sz="13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4374794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6 person" preserve="1">
  <p:cSld name="3.1 Person feature slide - 6 person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02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570600" y="1008000"/>
            <a:ext cx="1102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6533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20"/>
          <p:cNvSpPr txBox="1">
            <a:spLocks noGrp="1"/>
          </p:cNvSpPr>
          <p:nvPr>
            <p:ph type="body" idx="3"/>
          </p:nvPr>
        </p:nvSpPr>
        <p:spPr>
          <a:xfrm>
            <a:off x="2236633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2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4340367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7"/>
          </p:nvPr>
        </p:nvSpPr>
        <p:spPr>
          <a:xfrm>
            <a:off x="6010467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6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114200" y="1742633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0"/>
          <p:cNvSpPr txBox="1">
            <a:spLocks noGrp="1"/>
          </p:cNvSpPr>
          <p:nvPr>
            <p:ph type="body" idx="14"/>
          </p:nvPr>
        </p:nvSpPr>
        <p:spPr>
          <a:xfrm>
            <a:off x="9784300" y="1906633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0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566533" y="372246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20"/>
          <p:cNvSpPr txBox="1">
            <a:spLocks noGrp="1"/>
          </p:cNvSpPr>
          <p:nvPr>
            <p:ph type="body" idx="5"/>
          </p:nvPr>
        </p:nvSpPr>
        <p:spPr>
          <a:xfrm>
            <a:off x="2236633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4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4340367" y="372246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20"/>
          <p:cNvSpPr txBox="1">
            <a:spLocks noGrp="1"/>
          </p:cNvSpPr>
          <p:nvPr>
            <p:ph type="body" idx="9"/>
          </p:nvPr>
        </p:nvSpPr>
        <p:spPr>
          <a:xfrm>
            <a:off x="6010467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8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8114200" y="3704797"/>
            <a:ext cx="1530400" cy="15304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20"/>
          <p:cNvSpPr txBox="1">
            <a:spLocks noGrp="1"/>
          </p:cNvSpPr>
          <p:nvPr>
            <p:ph type="body" idx="16"/>
          </p:nvPr>
        </p:nvSpPr>
        <p:spPr>
          <a:xfrm>
            <a:off x="9784300" y="3886467"/>
            <a:ext cx="16768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01822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3 person">
  <p:cSld name="3.2 Person feature slide - 3 person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0" name="Google Shape;170;p23"/>
          <p:cNvSpPr>
            <a:spLocks noGrp="1"/>
          </p:cNvSpPr>
          <p:nvPr>
            <p:ph type="pic" idx="2"/>
          </p:nvPr>
        </p:nvSpPr>
        <p:spPr>
          <a:xfrm>
            <a:off x="4474467" y="1187201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"/>
          <p:cNvSpPr>
            <a:spLocks noGrp="1"/>
          </p:cNvSpPr>
          <p:nvPr>
            <p:ph type="pic" idx="3"/>
          </p:nvPr>
        </p:nvSpPr>
        <p:spPr>
          <a:xfrm>
            <a:off x="6953940" y="1187147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3"/>
          <p:cNvSpPr>
            <a:spLocks noGrp="1"/>
          </p:cNvSpPr>
          <p:nvPr>
            <p:ph type="pic" idx="4"/>
          </p:nvPr>
        </p:nvSpPr>
        <p:spPr>
          <a:xfrm>
            <a:off x="9433431" y="1187183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4474400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4" name="Google Shape;174;p23"/>
          <p:cNvSpPr txBox="1">
            <a:spLocks noGrp="1"/>
          </p:cNvSpPr>
          <p:nvPr>
            <p:ph type="body" idx="5"/>
          </p:nvPr>
        </p:nvSpPr>
        <p:spPr>
          <a:xfrm>
            <a:off x="7008767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6"/>
          </p:nvPr>
        </p:nvSpPr>
        <p:spPr>
          <a:xfrm>
            <a:off x="9465433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7"/>
          </p:nvPr>
        </p:nvSpPr>
        <p:spPr>
          <a:xfrm>
            <a:off x="560833" y="1187200"/>
            <a:ext cx="32252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4008038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9 person" preserve="1">
  <p:cSld name="3.1 Person feature slide - 9 pers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02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1"/>
          </p:nvPr>
        </p:nvSpPr>
        <p:spPr>
          <a:xfrm>
            <a:off x="570600" y="1008000"/>
            <a:ext cx="1102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6533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21"/>
          <p:cNvSpPr txBox="1">
            <a:spLocks noGrp="1"/>
          </p:cNvSpPr>
          <p:nvPr>
            <p:ph type="body" idx="3"/>
          </p:nvPr>
        </p:nvSpPr>
        <p:spPr>
          <a:xfrm>
            <a:off x="2097033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9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4361583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21"/>
          <p:cNvSpPr txBox="1">
            <a:spLocks noGrp="1"/>
          </p:cNvSpPr>
          <p:nvPr>
            <p:ph type="body" idx="9"/>
          </p:nvPr>
        </p:nvSpPr>
        <p:spPr>
          <a:xfrm>
            <a:off x="5892084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5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8156649" y="1596333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21"/>
          <p:cNvSpPr txBox="1">
            <a:spLocks noGrp="1"/>
          </p:cNvSpPr>
          <p:nvPr>
            <p:ph type="body" idx="18"/>
          </p:nvPr>
        </p:nvSpPr>
        <p:spPr>
          <a:xfrm>
            <a:off x="9687151" y="1630133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5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566533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21"/>
          <p:cNvSpPr txBox="1">
            <a:spLocks noGrp="1"/>
          </p:cNvSpPr>
          <p:nvPr>
            <p:ph type="body" idx="5"/>
          </p:nvPr>
        </p:nvSpPr>
        <p:spPr>
          <a:xfrm>
            <a:off x="2097033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1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361583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1"/>
          <p:cNvSpPr txBox="1">
            <a:spLocks noGrp="1"/>
          </p:cNvSpPr>
          <p:nvPr>
            <p:ph type="body" idx="14"/>
          </p:nvPr>
        </p:nvSpPr>
        <p:spPr>
          <a:xfrm>
            <a:off x="5892084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7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8156649" y="3169467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21"/>
          <p:cNvSpPr txBox="1">
            <a:spLocks noGrp="1"/>
          </p:cNvSpPr>
          <p:nvPr>
            <p:ph type="body" idx="20"/>
          </p:nvPr>
        </p:nvSpPr>
        <p:spPr>
          <a:xfrm>
            <a:off x="9687151" y="3203267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7" name="Photo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566533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21"/>
          <p:cNvSpPr txBox="1">
            <a:spLocks noGrp="1"/>
          </p:cNvSpPr>
          <p:nvPr>
            <p:ph type="body" idx="7"/>
          </p:nvPr>
        </p:nvSpPr>
        <p:spPr>
          <a:xfrm>
            <a:off x="2097033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3" name="Photo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4361583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21"/>
          <p:cNvSpPr txBox="1">
            <a:spLocks noGrp="1"/>
          </p:cNvSpPr>
          <p:nvPr>
            <p:ph type="body" idx="16"/>
          </p:nvPr>
        </p:nvSpPr>
        <p:spPr>
          <a:xfrm>
            <a:off x="5892084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9" name="Photo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8156649" y="4742600"/>
            <a:ext cx="1270000" cy="1270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21"/>
          <p:cNvSpPr txBox="1">
            <a:spLocks noGrp="1"/>
          </p:cNvSpPr>
          <p:nvPr>
            <p:ph type="body" idx="22"/>
          </p:nvPr>
        </p:nvSpPr>
        <p:spPr>
          <a:xfrm>
            <a:off x="9687151" y="4776400"/>
            <a:ext cx="1816400" cy="12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609585" marR="0" lvl="0" indent="-4063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1219170" marR="0" lvl="1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828754" marR="0" lvl="2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2438339" marR="0" lvl="3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3047924" marR="0" lvl="4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3657509" marR="0" lvl="5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4267093" marR="0" lvl="6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4876678" marR="0" lvl="7" indent="-40639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5486263" marR="0" lvl="8" indent="-406390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2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9100096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2 person" preserve="1">
  <p:cSld name="3.2 Person feature slide - 2 pers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5"/>
          </p:nvPr>
        </p:nvSpPr>
        <p:spPr>
          <a:xfrm>
            <a:off x="560833" y="1187200"/>
            <a:ext cx="32252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474467" y="1184103"/>
            <a:ext cx="3502800" cy="400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4474400" y="5400900"/>
            <a:ext cx="3502800" cy="103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4" name="Google Shape;164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8238233" y="1184032"/>
            <a:ext cx="3502800" cy="400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2"/>
          <p:cNvSpPr txBox="1">
            <a:spLocks noGrp="1"/>
          </p:cNvSpPr>
          <p:nvPr>
            <p:ph type="body" idx="4"/>
          </p:nvPr>
        </p:nvSpPr>
        <p:spPr>
          <a:xfrm>
            <a:off x="8277877" y="5400900"/>
            <a:ext cx="3463200" cy="103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9450556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3 person" preserve="1">
  <p:cSld name="3.2 Person feature slide - 3 person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7"/>
          </p:nvPr>
        </p:nvSpPr>
        <p:spPr>
          <a:xfrm>
            <a:off x="560833" y="1187200"/>
            <a:ext cx="32252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0" name="Google Shape;170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474467" y="1187201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4474400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1" name="Google Shape;171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953940" y="1187147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"/>
          <p:cNvSpPr txBox="1">
            <a:spLocks noGrp="1"/>
          </p:cNvSpPr>
          <p:nvPr>
            <p:ph type="body" idx="5"/>
          </p:nvPr>
        </p:nvSpPr>
        <p:spPr>
          <a:xfrm>
            <a:off x="7008767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2" name="Google Shape;172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9433431" y="1187183"/>
            <a:ext cx="2307600" cy="31412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"/>
          <p:cNvSpPr txBox="1">
            <a:spLocks noGrp="1"/>
          </p:cNvSpPr>
          <p:nvPr>
            <p:ph type="body" idx="6"/>
          </p:nvPr>
        </p:nvSpPr>
        <p:spPr>
          <a:xfrm>
            <a:off x="9465433" y="4651236"/>
            <a:ext cx="2307600" cy="17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0266697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4 person" preserve="1">
  <p:cSld name="3.2 Person feature slide - 4 person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9"/>
          </p:nvPr>
        </p:nvSpPr>
        <p:spPr>
          <a:xfrm>
            <a:off x="560833" y="1187200"/>
            <a:ext cx="32188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474467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4474467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0" name="Google Shape;180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329501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4"/>
          <p:cNvSpPr txBox="1">
            <a:spLocks noGrp="1"/>
          </p:cNvSpPr>
          <p:nvPr>
            <p:ph type="body" idx="6"/>
          </p:nvPr>
        </p:nvSpPr>
        <p:spPr>
          <a:xfrm>
            <a:off x="6345905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1" name="Google Shape;181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8175069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4"/>
          <p:cNvSpPr txBox="1">
            <a:spLocks noGrp="1"/>
          </p:cNvSpPr>
          <p:nvPr>
            <p:ph type="body" idx="7"/>
          </p:nvPr>
        </p:nvSpPr>
        <p:spPr>
          <a:xfrm>
            <a:off x="8175061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2" name="Google Shape;182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10020639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4"/>
          <p:cNvSpPr txBox="1">
            <a:spLocks noGrp="1"/>
          </p:cNvSpPr>
          <p:nvPr>
            <p:ph type="body" idx="8"/>
          </p:nvPr>
        </p:nvSpPr>
        <p:spPr>
          <a:xfrm>
            <a:off x="10046500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0782733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ection intro slide options →" preserve="1">
  <p:cSld name="4 Section intro slide options →">
    <p:bg>
      <p:bgPr>
        <a:solidFill>
          <a:schemeClr val="accent5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3215633" y="2099399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Section intros and dividers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0" name="Google Shape;190;p2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560154229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White" preserve="1">
  <p:cSld name="4.1 Section intro slide - White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55670841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Black" preserve="1">
  <p:cSld name="4.1 Section intro slide - Black">
    <p:bg>
      <p:bgPr>
        <a:solidFill>
          <a:schemeClr val="dk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530561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Gold" preserve="1">
  <p:cSld name="4.1 Section intro slide - Gold">
    <p:bg>
      <p:bgPr>
        <a:solidFill>
          <a:schemeClr val="accen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8793708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Maroon" preserve="1">
  <p:cSld name="4.1 Section intro slide - Maroon"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03856168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Gold" preserve="1">
  <p:cSld name="4.2 Section intro slide - Gold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 b="1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96560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4 person">
  <p:cSld name="3.2 Person feature slide - 4 person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559667" y="420433"/>
            <a:ext cx="110348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9" name="Google Shape;179;p24"/>
          <p:cNvSpPr>
            <a:spLocks noGrp="1"/>
          </p:cNvSpPr>
          <p:nvPr>
            <p:ph type="pic" idx="2"/>
          </p:nvPr>
        </p:nvSpPr>
        <p:spPr>
          <a:xfrm>
            <a:off x="4474467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4"/>
          <p:cNvSpPr>
            <a:spLocks noGrp="1"/>
          </p:cNvSpPr>
          <p:nvPr>
            <p:ph type="pic" idx="3"/>
          </p:nvPr>
        </p:nvSpPr>
        <p:spPr>
          <a:xfrm>
            <a:off x="6329501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4"/>
          <p:cNvSpPr>
            <a:spLocks noGrp="1"/>
          </p:cNvSpPr>
          <p:nvPr>
            <p:ph type="pic" idx="4"/>
          </p:nvPr>
        </p:nvSpPr>
        <p:spPr>
          <a:xfrm>
            <a:off x="8175069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4"/>
          <p:cNvSpPr>
            <a:spLocks noGrp="1"/>
          </p:cNvSpPr>
          <p:nvPr>
            <p:ph type="pic" idx="5"/>
          </p:nvPr>
        </p:nvSpPr>
        <p:spPr>
          <a:xfrm>
            <a:off x="10020639" y="1193913"/>
            <a:ext cx="1720400" cy="22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4474467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4" name="Google Shape;184;p24"/>
          <p:cNvSpPr txBox="1">
            <a:spLocks noGrp="1"/>
          </p:cNvSpPr>
          <p:nvPr>
            <p:ph type="body" idx="6"/>
          </p:nvPr>
        </p:nvSpPr>
        <p:spPr>
          <a:xfrm>
            <a:off x="6345905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7"/>
          </p:nvPr>
        </p:nvSpPr>
        <p:spPr>
          <a:xfrm>
            <a:off x="8175061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6" name="Google Shape;186;p24"/>
          <p:cNvSpPr txBox="1">
            <a:spLocks noGrp="1"/>
          </p:cNvSpPr>
          <p:nvPr>
            <p:ph type="body" idx="8"/>
          </p:nvPr>
        </p:nvSpPr>
        <p:spPr>
          <a:xfrm>
            <a:off x="10046500" y="3682500"/>
            <a:ext cx="1704000" cy="27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 b="1"/>
            </a:lvl1pPr>
            <a:lvl2pPr marL="1219170" lvl="1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2pPr>
            <a:lvl3pPr marL="1828754" lvl="2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3pPr>
            <a:lvl4pPr marL="2438339" lvl="3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4pPr>
            <a:lvl5pPr marL="3047924" lvl="4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5pPr>
            <a:lvl6pPr marL="3657509" lvl="5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 b="1"/>
            </a:lvl6pPr>
            <a:lvl7pPr marL="4267093" lvl="6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 b="1"/>
            </a:lvl7pPr>
            <a:lvl8pPr marL="4876678" lvl="7" indent="-40639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 b="1"/>
            </a:lvl8pPr>
            <a:lvl9pPr marL="5486263" lvl="8" indent="-406390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9"/>
          </p:nvPr>
        </p:nvSpPr>
        <p:spPr>
          <a:xfrm>
            <a:off x="560833" y="1187200"/>
            <a:ext cx="3218800" cy="22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401791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Black" preserve="1">
  <p:cSld name="4.2 Section intro slide - Blac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66529857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Maroon" preserve="1">
  <p:cSld name="4.2 Section intro slide - Maroo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581767" y="2422067"/>
            <a:ext cx="11150400" cy="20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" name="Google Shape;210;p3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1144517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Photo" preserve="1">
  <p:cSld name="4.2 Section intro slide - Photo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133" y="-1230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581767" y="2422067"/>
            <a:ext cx="11150400" cy="20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 b="1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73478324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White" preserve="1">
  <p:cSld name="4.3 Section intro slide - Whit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6" name="Google Shape;216;p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41128085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Black" preserve="1">
  <p:cSld name="4.3 Section intro slide - Black">
    <p:bg>
      <p:bgPr>
        <a:solidFill>
          <a:schemeClr val="dk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2" name="Google Shape;222;p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16967679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Gold" preserve="1">
  <p:cSld name="4.3 Section intro slide - Gold">
    <p:bg>
      <p:bgPr>
        <a:solidFill>
          <a:schemeClr val="accen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6" name="Google Shape;226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57986077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Maroon" preserve="1">
  <p:cSld name="4.3 Section intro slide - Maroon">
    <p:bg>
      <p:bgPr>
        <a:solidFill>
          <a:schemeClr val="accent2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9" name="Google Shape;229;p37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0" name="Google Shape;230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4443832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4 Section intro slide" preserve="1">
  <p:cSld name="4.4 Section intro slid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12300" y="-1230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8"/>
          <p:cNvSpPr txBox="1">
            <a:spLocks noGrp="1"/>
          </p:cNvSpPr>
          <p:nvPr>
            <p:ph type="title"/>
          </p:nvPr>
        </p:nvSpPr>
        <p:spPr>
          <a:xfrm>
            <a:off x="426900" y="426733"/>
            <a:ext cx="3352800" cy="1159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426733" y="1585933"/>
            <a:ext cx="3352800" cy="16004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9922580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Title and text slide options →" preserve="1">
  <p:cSld name="5 Title and text slide options →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/>
        </p:nvSpPr>
        <p:spPr>
          <a:xfrm>
            <a:off x="3215633" y="2131676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Title and</a:t>
            </a:r>
            <a:b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</a:b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text slides</a:t>
            </a:r>
            <a:endParaRPr sz="9600" b="1">
              <a:solidFill>
                <a:srgbClr val="191919"/>
              </a:solidFill>
            </a:endParaRPr>
          </a:p>
        </p:txBody>
      </p:sp>
      <p:sp>
        <p:nvSpPr>
          <p:cNvPr id="237" name="Google Shape;237;p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241529066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" preserve="1">
  <p:cSld name="0.0 Standard slide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40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110288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065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Black">
  <p:cSld name="1.1 Title slide - Black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7" name="Google Shape;27;p5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5467" y="108634"/>
            <a:ext cx="3344200" cy="1128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02074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ection intro slide options →">
  <p:cSld name="4 Section intro slide options →">
    <p:bg>
      <p:bgPr>
        <a:solidFill>
          <a:schemeClr val="accent5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3215633" y="2099399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Section intros and dividers</a:t>
            </a:r>
            <a:endParaRPr sz="96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11857281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 with subtitle" preserve="1">
  <p:cSld name="0.0 Standard slide with subtitle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4" name="Google Shape;244;p41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110288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8207667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White" preserve="1">
  <p:cSld name="5.1 Title and text slide - 1 column - Whi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110288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7779039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Black" preserve="1">
  <p:cSld name="5.1 Title and text slide - 1 column - Black">
    <p:bg>
      <p:bgPr>
        <a:solidFill>
          <a:schemeClr val="dk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110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047972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White" preserve="1">
  <p:cSld name="5.1 Title and text slide - 2 column - White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4740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7" name="Google Shape;257;p44"/>
          <p:cNvSpPr txBox="1">
            <a:spLocks noGrp="1"/>
          </p:cNvSpPr>
          <p:nvPr>
            <p:ph type="body" idx="3"/>
          </p:nvPr>
        </p:nvSpPr>
        <p:spPr>
          <a:xfrm>
            <a:off x="6156967" y="1500933"/>
            <a:ext cx="543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691791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Black" preserve="1">
  <p:cSld name="5.1 Title and text slide - 2 column - Black"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4740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2" name="Google Shape;262;p45"/>
          <p:cNvSpPr txBox="1">
            <a:spLocks noGrp="1"/>
          </p:cNvSpPr>
          <p:nvPr>
            <p:ph type="body" idx="3"/>
          </p:nvPr>
        </p:nvSpPr>
        <p:spPr>
          <a:xfrm>
            <a:off x="6156967" y="1500933"/>
            <a:ext cx="543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2385261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White" preserve="1">
  <p:cSld name="5.1 Title and text slide - 3 column - White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5" name="Google Shape;265;p4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36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3"/>
          </p:nvPr>
        </p:nvSpPr>
        <p:spPr>
          <a:xfrm>
            <a:off x="4275656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8" name="Google Shape;268;p46"/>
          <p:cNvSpPr txBox="1">
            <a:spLocks noGrp="1"/>
          </p:cNvSpPr>
          <p:nvPr>
            <p:ph type="body" idx="4"/>
          </p:nvPr>
        </p:nvSpPr>
        <p:spPr>
          <a:xfrm>
            <a:off x="7985333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2290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Black" preserve="1">
  <p:cSld name="5.1 Title and text slide - 3 column - Black">
    <p:bg>
      <p:bgPr>
        <a:solidFill>
          <a:schemeClr val="dk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1" name="Google Shape;271;p47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2" name="Google Shape;272;p47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36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3" name="Google Shape;273;p47"/>
          <p:cNvSpPr txBox="1">
            <a:spLocks noGrp="1"/>
          </p:cNvSpPr>
          <p:nvPr>
            <p:ph type="body" idx="3"/>
          </p:nvPr>
        </p:nvSpPr>
        <p:spPr>
          <a:xfrm>
            <a:off x="4275656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4" name="Google Shape;274;p47"/>
          <p:cNvSpPr txBox="1">
            <a:spLocks noGrp="1"/>
          </p:cNvSpPr>
          <p:nvPr>
            <p:ph type="body" idx="4"/>
          </p:nvPr>
        </p:nvSpPr>
        <p:spPr>
          <a:xfrm>
            <a:off x="7985333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8761852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White" preserve="1">
  <p:cSld name="5.1 Title and text slide - 4 column - White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48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48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9" name="Google Shape;279;p48"/>
          <p:cNvSpPr txBox="1">
            <a:spLocks noGrp="1"/>
          </p:cNvSpPr>
          <p:nvPr>
            <p:ph type="body" idx="3"/>
          </p:nvPr>
        </p:nvSpPr>
        <p:spPr>
          <a:xfrm>
            <a:off x="3352800" y="1500933"/>
            <a:ext cx="2682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0" name="Google Shape;280;p48"/>
          <p:cNvSpPr txBox="1">
            <a:spLocks noGrp="1"/>
          </p:cNvSpPr>
          <p:nvPr>
            <p:ph type="body" idx="4"/>
          </p:nvPr>
        </p:nvSpPr>
        <p:spPr>
          <a:xfrm>
            <a:off x="61607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1" name="Google Shape;281;p48"/>
          <p:cNvSpPr txBox="1">
            <a:spLocks noGrp="1"/>
          </p:cNvSpPr>
          <p:nvPr>
            <p:ph type="body" idx="5"/>
          </p:nvPr>
        </p:nvSpPr>
        <p:spPr>
          <a:xfrm>
            <a:off x="8948933" y="1500933"/>
            <a:ext cx="2645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4099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Black" preserve="1">
  <p:cSld name="5.1 Title and text slide - 4 column - Black"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6" name="Google Shape;286;p49"/>
          <p:cNvSpPr txBox="1">
            <a:spLocks noGrp="1"/>
          </p:cNvSpPr>
          <p:nvPr>
            <p:ph type="body" idx="3"/>
          </p:nvPr>
        </p:nvSpPr>
        <p:spPr>
          <a:xfrm>
            <a:off x="3352800" y="1500933"/>
            <a:ext cx="2682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7" name="Google Shape;287;p49"/>
          <p:cNvSpPr txBox="1">
            <a:spLocks noGrp="1"/>
          </p:cNvSpPr>
          <p:nvPr>
            <p:ph type="body" idx="4"/>
          </p:nvPr>
        </p:nvSpPr>
        <p:spPr>
          <a:xfrm>
            <a:off x="61607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8" name="Google Shape;288;p49"/>
          <p:cNvSpPr txBox="1">
            <a:spLocks noGrp="1"/>
          </p:cNvSpPr>
          <p:nvPr>
            <p:ph type="body" idx="5"/>
          </p:nvPr>
        </p:nvSpPr>
        <p:spPr>
          <a:xfrm>
            <a:off x="8948933" y="1500933"/>
            <a:ext cx="2645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7991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2 column" preserve="1">
  <p:cSld name="5.2 Title and text slide - 2 column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0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2" name="Google Shape;292;p50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3" name="Google Shape;293;p50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3752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4" name="Google Shape;294;p50"/>
          <p:cNvSpPr txBox="1">
            <a:spLocks noGrp="1"/>
          </p:cNvSpPr>
          <p:nvPr>
            <p:ph type="body" idx="3"/>
          </p:nvPr>
        </p:nvSpPr>
        <p:spPr>
          <a:xfrm>
            <a:off x="6219400" y="1500933"/>
            <a:ext cx="53752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90" name="Google Shape;290;p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608" y="1660928"/>
            <a:ext cx="0" cy="392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20833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White">
  <p:cSld name="4.1 Section intro slide - White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4341421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3 column" preserve="1">
  <p:cSld name="5.2 Title and text slide - 3 column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51"/>
          <p:cNvSpPr txBox="1">
            <a:spLocks noGrp="1"/>
          </p:cNvSpPr>
          <p:nvPr>
            <p:ph type="subTitle" idx="4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2"/>
          </p:nvPr>
        </p:nvSpPr>
        <p:spPr>
          <a:xfrm>
            <a:off x="4470533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8" name="Google Shape;298;p51"/>
          <p:cNvSpPr txBox="1">
            <a:spLocks noGrp="1"/>
          </p:cNvSpPr>
          <p:nvPr>
            <p:ph type="body" idx="3"/>
          </p:nvPr>
        </p:nvSpPr>
        <p:spPr>
          <a:xfrm>
            <a:off x="8379867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00" name="Google Shape;300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125079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52189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44815817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column" preserve="1">
  <p:cSld name="5.2 Title and text slide - 4 column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5" name="Google Shape;305;p52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52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2" name="Google Shape;312;p52"/>
          <p:cNvSpPr txBox="1">
            <a:spLocks noGrp="1"/>
          </p:cNvSpPr>
          <p:nvPr>
            <p:ph type="body" idx="5"/>
          </p:nvPr>
        </p:nvSpPr>
        <p:spPr>
          <a:xfrm>
            <a:off x="3425233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1" name="Google Shape;311;p52"/>
          <p:cNvSpPr txBox="1">
            <a:spLocks noGrp="1"/>
          </p:cNvSpPr>
          <p:nvPr>
            <p:ph type="body" idx="4"/>
          </p:nvPr>
        </p:nvSpPr>
        <p:spPr>
          <a:xfrm>
            <a:off x="6219751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0" name="Google Shape;310;p52"/>
          <p:cNvSpPr txBox="1">
            <a:spLocks noGrp="1"/>
          </p:cNvSpPr>
          <p:nvPr>
            <p:ph type="body" idx="3"/>
          </p:nvPr>
        </p:nvSpPr>
        <p:spPr>
          <a:xfrm>
            <a:off x="9065133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06" name="Google Shape;306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2888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59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8778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68534194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text areas" preserve="1">
  <p:cSld name="5.2 Title and text slide - 4 text areas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6" name="Google Shape;316;p53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8" name="Google Shape;318;p53"/>
          <p:cNvSpPr txBox="1">
            <a:spLocks noGrp="1"/>
          </p:cNvSpPr>
          <p:nvPr>
            <p:ph type="body" idx="3"/>
          </p:nvPr>
        </p:nvSpPr>
        <p:spPr>
          <a:xfrm>
            <a:off x="560833" y="1500933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7" name="Google Shape;317;p53"/>
          <p:cNvSpPr txBox="1">
            <a:spLocks noGrp="1"/>
          </p:cNvSpPr>
          <p:nvPr>
            <p:ph type="body" idx="2"/>
          </p:nvPr>
        </p:nvSpPr>
        <p:spPr>
          <a:xfrm>
            <a:off x="6257867" y="1500933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1" name="Google Shape;321;p53"/>
          <p:cNvSpPr txBox="1">
            <a:spLocks noGrp="1"/>
          </p:cNvSpPr>
          <p:nvPr>
            <p:ph type="body" idx="5"/>
          </p:nvPr>
        </p:nvSpPr>
        <p:spPr>
          <a:xfrm>
            <a:off x="560833" y="3643267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0" name="Google Shape;320;p53"/>
          <p:cNvSpPr txBox="1">
            <a:spLocks noGrp="1"/>
          </p:cNvSpPr>
          <p:nvPr>
            <p:ph type="body" idx="4"/>
          </p:nvPr>
        </p:nvSpPr>
        <p:spPr>
          <a:xfrm>
            <a:off x="6257867" y="3643267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14" name="Google Shape;314;p5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608" y="1483860"/>
            <a:ext cx="0" cy="193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5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608" y="3626193"/>
            <a:ext cx="0" cy="193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91718449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ray" preserve="1">
  <p:cSld name="5.3 Title and text slide - 1 column - Gray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5" name="Google Shape;325;p54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6" name="Google Shape;326;p54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1649101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old" preserve="1">
  <p:cSld name="5.3 Title and text slide - 1 column - Gold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5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0" name="Google Shape;330;p55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1" name="Google Shape;331;p55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9727082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Black" preserve="1">
  <p:cSld name="5.3 Title and text slide - 1 column - Black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6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5" name="Google Shape;335;p56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6" name="Google Shape;336;p56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5868568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Maroon" preserve="1">
  <p:cSld name="5.3 Title and text slide - 1 column - Maroon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0" name="Google Shape;340;p57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551804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ray" preserve="1">
  <p:cSld name="5.3 Title and text slide - 2 column - Gray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6" name="Google Shape;346;p58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7" name="Google Shape;347;p58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5668961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old" preserve="1">
  <p:cSld name="5.3 Title and text slide - 2 column - Gold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1" name="Google Shape;351;p59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3" name="Google Shape;353;p59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468566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Black" preserve="1">
  <p:cSld name="5.3 Title and text slide - 2 column - Black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0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7" name="Google Shape;357;p60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8" name="Google Shape;358;p60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9" name="Google Shape;359;p60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7374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Black">
  <p:cSld name="4.1 Section intro slide - Black">
    <p:bg>
      <p:bgPr>
        <a:solidFill>
          <a:schemeClr val="dk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algn="ctr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algn="ctr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9584299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Maroon" preserve="1">
  <p:cSld name="5.3 Title and text slide - 2 column - Maroon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3" name="Google Shape;363;p61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4" name="Google Shape;364;p61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5" name="Google Shape;365;p61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2496169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ray" preserve="1">
  <p:cSld name="5.3 Title and text slide - 3 column - Gray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9" name="Google Shape;369;p62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0" name="Google Shape;370;p62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1" name="Google Shape;371;p62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2" name="Google Shape;372;p62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0013721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old" preserve="1">
  <p:cSld name="5.3 Title and text slide - 3 column - Gold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3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6" name="Google Shape;376;p63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7" name="Google Shape;377;p63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8" name="Google Shape;378;p63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9" name="Google Shape;379;p63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4718692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Black" preserve="1">
  <p:cSld name="5.3 Title and text slide - 3 column - Black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3" name="Google Shape;383;p64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4" name="Google Shape;384;p64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5" name="Google Shape;385;p64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6" name="Google Shape;386;p64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0251368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Maroon" preserve="1">
  <p:cSld name="5.3 Title and text slide - 3 column - Maroon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5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65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1" name="Google Shape;391;p65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2" name="Google Shape;392;p65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3" name="Google Shape;393;p65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043472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ray" preserve="1">
  <p:cSld name="5.3 Title and text slide - 4 column - Gray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6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4267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7" name="Google Shape;397;p66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8" name="Google Shape;398;p66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9" name="Google Shape;399;p66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0" name="Google Shape;400;p66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1" name="Google Shape;401;p66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7157468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old" preserve="1">
  <p:cSld name="5.3 Title and text slide - 4 column - Gold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7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4267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5" name="Google Shape;405;p67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6" name="Google Shape;406;p67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7" name="Google Shape;407;p67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8" name="Google Shape;408;p67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9" name="Google Shape;409;p67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5857449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Black" preserve="1">
  <p:cSld name="5.3 Title and text slide - 4 column - Black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8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3" name="Google Shape;413;p68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4" name="Google Shape;414;p68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5" name="Google Shape;415;p68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6" name="Google Shape;416;p68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7" name="Google Shape;417;p68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9561350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Maroon" preserve="1">
  <p:cSld name="5.3 Title and text slide - 4 column - Maroon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9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69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69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3" name="Google Shape;423;p69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4" name="Google Shape;424;p69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5" name="Google Shape;425;p69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6791307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ray" preserve="1">
  <p:cSld name="5.4 Title and text slide - Gray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7" name="Google Shape;427;p70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0" name="Google Shape;430;p70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9" name="Google Shape;429;p70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72969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Gold">
  <p:cSld name="4.1 Section intro slide - Gold">
    <p:bg>
      <p:bgPr>
        <a:solidFill>
          <a:schemeClr val="accen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69144822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old" preserve="1">
  <p:cSld name="5.4 Title and text slide - Gold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2" name="Google Shape;432;p71"/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5" name="Google Shape;435;p71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34" name="Google Shape;434;p71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2379374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Black" preserve="1">
  <p:cSld name="5.4 Title and text slide - Black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2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9" name="Google Shape;439;p72"/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0" name="Google Shape;440;p72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38" name="Google Shape;438;p72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5849537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Text and photo slide options →" preserve="1">
  <p:cSld name="6 Text and photo slide options →">
    <p:bg>
      <p:bgPr>
        <a:solidFill>
          <a:schemeClr val="accent5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/>
        </p:nvSpPr>
        <p:spPr>
          <a:xfrm>
            <a:off x="3215633" y="2099409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Text and photo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443" name="Google Shape;443;p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065866105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Right - White" preserve="1">
  <p:cSld name="6.1 Text and photo slide - Right - White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55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6" name="Google Shape;446;p74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5956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7" name="Google Shape;447;p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71780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27008813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Right - Black" preserve="1">
  <p:cSld name="6.1 Text and photo slide - Right - Black">
    <p:bg>
      <p:bgPr>
        <a:solidFill>
          <a:schemeClr val="dk1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55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0" name="Google Shape;450;p75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5956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1" name="Google Shape;451;p7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71780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13748320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White" preserve="1">
  <p:cSld name="6.1 Text and photo slide - Left - White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6"/>
          <p:cNvSpPr txBox="1">
            <a:spLocks noGrp="1"/>
          </p:cNvSpPr>
          <p:nvPr>
            <p:ph type="title"/>
          </p:nvPr>
        </p:nvSpPr>
        <p:spPr>
          <a:xfrm>
            <a:off x="6035033" y="426733"/>
            <a:ext cx="5559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5" name="Google Shape;455;p76"/>
          <p:cNvSpPr txBox="1">
            <a:spLocks noGrp="1"/>
          </p:cNvSpPr>
          <p:nvPr>
            <p:ph type="body" idx="1"/>
          </p:nvPr>
        </p:nvSpPr>
        <p:spPr>
          <a:xfrm>
            <a:off x="6035400" y="1326067"/>
            <a:ext cx="55592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3" name="Google Shape;453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76097648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Black" preserve="1">
  <p:cSld name="6.1 Text and photo slide - Left - Black">
    <p:bg>
      <p:bgPr>
        <a:solidFill>
          <a:schemeClr val="dk1"/>
        </a:solidFill>
        <a:effectLst/>
      </p:bgPr>
    </p:bg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7"/>
          <p:cNvSpPr txBox="1">
            <a:spLocks noGrp="1"/>
          </p:cNvSpPr>
          <p:nvPr>
            <p:ph type="title"/>
          </p:nvPr>
        </p:nvSpPr>
        <p:spPr>
          <a:xfrm>
            <a:off x="6035033" y="426733"/>
            <a:ext cx="5559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9" name="Google Shape;459;p77"/>
          <p:cNvSpPr txBox="1">
            <a:spLocks noGrp="1"/>
          </p:cNvSpPr>
          <p:nvPr>
            <p:ph type="body" idx="1"/>
          </p:nvPr>
        </p:nvSpPr>
        <p:spPr>
          <a:xfrm>
            <a:off x="6035400" y="1326067"/>
            <a:ext cx="55592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7" name="Google Shape;457;p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24749328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Gold" preserve="1">
  <p:cSld name="6.2 Text and photo slide - Right - Gold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8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5" name="Google Shape;465;p78"/>
          <p:cNvSpPr txBox="1">
            <a:spLocks noGrp="1"/>
          </p:cNvSpPr>
          <p:nvPr>
            <p:ph type="subTitle" idx="3"/>
          </p:nvPr>
        </p:nvSpPr>
        <p:spPr>
          <a:xfrm>
            <a:off x="5631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4" name="Google Shape;464;p78"/>
          <p:cNvSpPr txBox="1">
            <a:spLocks noGrp="1"/>
          </p:cNvSpPr>
          <p:nvPr>
            <p:ph type="body" idx="1"/>
          </p:nvPr>
        </p:nvSpPr>
        <p:spPr>
          <a:xfrm>
            <a:off x="561200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1" name="Google Shape;461;p7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62" name="Google Shape;462;p7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693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55979899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Maroon" preserve="1">
  <p:cSld name="6.2 Text and photo slide - Right - Maroon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9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1" name="Google Shape;471;p79"/>
          <p:cNvSpPr txBox="1">
            <a:spLocks noGrp="1"/>
          </p:cNvSpPr>
          <p:nvPr>
            <p:ph type="subTitle" idx="3"/>
          </p:nvPr>
        </p:nvSpPr>
        <p:spPr>
          <a:xfrm>
            <a:off x="5631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0" name="Google Shape;470;p79"/>
          <p:cNvSpPr txBox="1">
            <a:spLocks noGrp="1"/>
          </p:cNvSpPr>
          <p:nvPr>
            <p:ph type="body" idx="1"/>
          </p:nvPr>
        </p:nvSpPr>
        <p:spPr>
          <a:xfrm>
            <a:off x="561200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7" name="Google Shape;467;p7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68" name="Google Shape;468;p7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693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34316418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Gold" preserve="1">
  <p:cSld name="6.2 Text and photo slide - Left - Gold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0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7" name="Google Shape;477;p80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6" name="Google Shape;476;p80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3" name="Google Shape;473;p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74" name="Google Shape;474;p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97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087759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Maroon">
  <p:cSld name="4.1 Section intro slide - Maroon"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1510572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Maroon" preserve="1">
  <p:cSld name="6.2 Text and photo slide - Left - Maroon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1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3" name="Google Shape;483;p81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2" name="Google Shape;482;p81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9" name="Google Shape;479;p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7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80" name="Google Shape;480;p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97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84138762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ray" preserve="1">
  <p:cSld name="6.3 Text and photo slide - Gray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86" name="Google Shape;486;p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87" name="Google Shape;487;p82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9" name="Google Shape;489;p82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8" name="Google Shape;488;p82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3022420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old" preserve="1">
  <p:cSld name="6.3 Text and photo slide - Gold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92" name="Google Shape;492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83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5" name="Google Shape;495;p83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4" name="Google Shape;494;p83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0656314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Black" preserve="1">
  <p:cSld name="6.3 Text and photo slide - Black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98" name="Google Shape;498;p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4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1" name="Google Shape;501;p84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0" name="Google Shape;500;p84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8097861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White" preserve="1">
  <p:cSld name="6.4 Text and photo slide - White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5"/>
          <p:cNvSpPr txBox="1">
            <a:spLocks noGrp="1"/>
          </p:cNvSpPr>
          <p:nvPr>
            <p:ph type="title"/>
          </p:nvPr>
        </p:nvSpPr>
        <p:spPr>
          <a:xfrm>
            <a:off x="5035300" y="1327133"/>
            <a:ext cx="6559200" cy="1625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5867"/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5" name="Google Shape;505;p85"/>
          <p:cNvSpPr txBox="1">
            <a:spLocks noGrp="1"/>
          </p:cNvSpPr>
          <p:nvPr>
            <p:ph type="subTitle" idx="1"/>
          </p:nvPr>
        </p:nvSpPr>
        <p:spPr>
          <a:xfrm>
            <a:off x="5035300" y="854233"/>
            <a:ext cx="6559200" cy="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6" name="Google Shape;506;p85"/>
          <p:cNvSpPr txBox="1">
            <a:spLocks noGrp="1"/>
          </p:cNvSpPr>
          <p:nvPr>
            <p:ph type="body" idx="3"/>
          </p:nvPr>
        </p:nvSpPr>
        <p:spPr>
          <a:xfrm>
            <a:off x="5035300" y="2314500"/>
            <a:ext cx="6559200" cy="3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1pPr>
            <a:lvl2pPr marL="1219170" lvl="1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2pPr>
            <a:lvl3pPr marL="1828754" lvl="2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3pPr>
            <a:lvl4pPr marL="2438339" lvl="3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4pPr>
            <a:lvl5pPr marL="3047924" lvl="4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5pPr>
            <a:lvl6pPr marL="3657509" lvl="5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6pPr>
            <a:lvl7pPr marL="4267093" lvl="6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7pPr>
            <a:lvl8pPr marL="4876678" lvl="7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8pPr>
            <a:lvl9pPr marL="5486263" lvl="8" indent="-304792" algn="l">
              <a:lnSpc>
                <a:spcPct val="115000"/>
              </a:lnSpc>
              <a:spcBef>
                <a:spcPts val="533"/>
              </a:spcBef>
              <a:spcAft>
                <a:spcPts val="533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3" name="Google Shape;503;p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87567" y="1320400"/>
            <a:ext cx="2926000" cy="2958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85744273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Black" preserve="1">
  <p:cSld name="6.4 Text and photo slide - Black">
    <p:bg>
      <p:bgPr>
        <a:solidFill>
          <a:schemeClr val="dk1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6"/>
          <p:cNvSpPr txBox="1">
            <a:spLocks noGrp="1"/>
          </p:cNvSpPr>
          <p:nvPr>
            <p:ph type="title"/>
          </p:nvPr>
        </p:nvSpPr>
        <p:spPr>
          <a:xfrm>
            <a:off x="5035300" y="1327133"/>
            <a:ext cx="6559200" cy="1625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5867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0" name="Google Shape;510;p86"/>
          <p:cNvSpPr txBox="1">
            <a:spLocks noGrp="1"/>
          </p:cNvSpPr>
          <p:nvPr>
            <p:ph type="subTitle" idx="1"/>
          </p:nvPr>
        </p:nvSpPr>
        <p:spPr>
          <a:xfrm>
            <a:off x="5035300" y="854233"/>
            <a:ext cx="6559200" cy="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1" name="Google Shape;511;p86"/>
          <p:cNvSpPr txBox="1">
            <a:spLocks noGrp="1"/>
          </p:cNvSpPr>
          <p:nvPr>
            <p:ph type="body" idx="3"/>
          </p:nvPr>
        </p:nvSpPr>
        <p:spPr>
          <a:xfrm>
            <a:off x="5035300" y="2314500"/>
            <a:ext cx="6559200" cy="3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1pPr>
            <a:lvl2pPr marL="1219170" lvl="1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2pPr>
            <a:lvl3pPr marL="1828754" lvl="2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3pPr>
            <a:lvl4pPr marL="2438339" lvl="3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4pPr>
            <a:lvl5pPr marL="3047924" lvl="4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5pPr>
            <a:lvl6pPr marL="3657509" lvl="5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6pPr>
            <a:lvl7pPr marL="4267093" lvl="6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7pPr>
            <a:lvl8pPr marL="4876678" lvl="7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8pPr>
            <a:lvl9pPr marL="5486263" lvl="8" indent="-304792" algn="l">
              <a:lnSpc>
                <a:spcPct val="115000"/>
              </a:lnSpc>
              <a:spcBef>
                <a:spcPts val="533"/>
              </a:spcBef>
              <a:spcAft>
                <a:spcPts val="533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8" name="Google Shape;508;p8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87567" y="1320400"/>
            <a:ext cx="2926000" cy="2958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22232251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Gold" preserve="1">
  <p:cSld name="6.5 Text and photo slide - Gold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87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7" name="Google Shape;517;p87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6" name="Google Shape;516;p87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13" name="Google Shape;513;p8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0"/>
            <a:ext cx="5596000" cy="52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8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532067"/>
            <a:ext cx="5455200" cy="5036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93276915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Maroon" preserve="1">
  <p:cSld name="6.5 Text and photo slide - Maroon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3" name="Google Shape;523;p88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2" name="Google Shape;522;p88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19" name="Google Shape;519;p88"/>
          <p:cNvSpPr txBox="1"/>
          <p:nvPr/>
        </p:nvSpPr>
        <p:spPr>
          <a:xfrm>
            <a:off x="0" y="0"/>
            <a:ext cx="5596000" cy="52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88"/>
          <p:cNvSpPr>
            <a:spLocks noGrp="1"/>
          </p:cNvSpPr>
          <p:nvPr>
            <p:ph type="pic" idx="2"/>
          </p:nvPr>
        </p:nvSpPr>
        <p:spPr>
          <a:xfrm>
            <a:off x="560833" y="532067"/>
            <a:ext cx="5455200" cy="5036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09144483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Gold" preserve="1">
  <p:cSld name="6.6 Text and photo slide - 1 photo - Gold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9" name="Google Shape;529;p89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8" name="Google Shape;528;p89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25" name="Google Shape;525;p8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85133" y="-3033"/>
            <a:ext cx="1706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26" name="Google Shape;526;p8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717800" y="426733"/>
            <a:ext cx="5022800" cy="6010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64744371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Maroon" preserve="1">
  <p:cSld name="6.6 Text and photo slide - 1 photo - Maroon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90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4" name="Google Shape;534;p90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31" name="Google Shape;531;p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85133" y="-3033"/>
            <a:ext cx="1706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32" name="Google Shape;532;p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717800" y="426733"/>
            <a:ext cx="5022800" cy="6010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226944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Gold">
  <p:cSld name="4.2 Section intro slide - Gold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 b="1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599297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Gold" preserve="1">
  <p:cSld name="6.6 Text and photo slide - 3 photo - Gold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1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48868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3" name="Google Shape;543;p91"/>
          <p:cNvSpPr txBox="1">
            <a:spLocks noGrp="1"/>
          </p:cNvSpPr>
          <p:nvPr>
            <p:ph type="subTitle" idx="5"/>
          </p:nvPr>
        </p:nvSpPr>
        <p:spPr>
          <a:xfrm>
            <a:off x="563065" y="426733"/>
            <a:ext cx="4886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91"/>
          <p:cNvSpPr txBox="1">
            <a:spLocks noGrp="1"/>
          </p:cNvSpPr>
          <p:nvPr>
            <p:ph type="body" idx="1"/>
          </p:nvPr>
        </p:nvSpPr>
        <p:spPr>
          <a:xfrm>
            <a:off x="561189" y="1471100"/>
            <a:ext cx="48868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37" name="Google Shape;537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814800" y="-3033"/>
            <a:ext cx="337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38" name="Google Shape;538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936467" y="707200"/>
            <a:ext cx="1804000" cy="54780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156967" y="707200"/>
            <a:ext cx="3710000" cy="26636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156967" y="3466400"/>
            <a:ext cx="3710000" cy="2718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59069024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Maroon" preserve="1">
  <p:cSld name="6.6 Text and photo slide - 3 photo - Maroon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92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48868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1" name="Google Shape;551;p92"/>
          <p:cNvSpPr txBox="1">
            <a:spLocks noGrp="1"/>
          </p:cNvSpPr>
          <p:nvPr>
            <p:ph type="subTitle" idx="5"/>
          </p:nvPr>
        </p:nvSpPr>
        <p:spPr>
          <a:xfrm>
            <a:off x="563065" y="426733"/>
            <a:ext cx="4886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0" name="Google Shape;550;p92"/>
          <p:cNvSpPr txBox="1">
            <a:spLocks noGrp="1"/>
          </p:cNvSpPr>
          <p:nvPr>
            <p:ph type="body" idx="1"/>
          </p:nvPr>
        </p:nvSpPr>
        <p:spPr>
          <a:xfrm>
            <a:off x="561189" y="1471100"/>
            <a:ext cx="48868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5" name="Google Shape;545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814800" y="-3033"/>
            <a:ext cx="3377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46" name="Google Shape;546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936467" y="707200"/>
            <a:ext cx="1804000" cy="54780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156967" y="707200"/>
            <a:ext cx="3710000" cy="26636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156967" y="3466400"/>
            <a:ext cx="3710000" cy="2718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531403620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Gold" preserve="1">
  <p:cSld name="6.7 Text and photo slide - Gold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3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7" name="Google Shape;557;p93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6" name="Google Shape;556;p93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3" name="Google Shape;553;p9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83167" y="420633"/>
            <a:ext cx="5042000" cy="601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54" name="Google Shape;554;p9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150000" y="748233"/>
            <a:ext cx="5042000" cy="536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68885888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Maroon" preserve="1">
  <p:cSld name="6.7 Text and photo slide - Maroon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94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3" name="Google Shape;563;p94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2" name="Google Shape;562;p94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9" name="Google Shape;559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83167" y="420633"/>
            <a:ext cx="5042000" cy="601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60" name="Google Shape;560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150000" y="748233"/>
            <a:ext cx="5042000" cy="536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42997258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Gold" preserve="1">
  <p:cSld name="6.8 Text and photo slide - Gold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33" y="1182633"/>
            <a:ext cx="10058400" cy="449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66" name="Google Shape;566;p95"/>
          <p:cNvSpPr txBox="1">
            <a:spLocks noGrp="1"/>
          </p:cNvSpPr>
          <p:nvPr>
            <p:ph type="title"/>
          </p:nvPr>
        </p:nvSpPr>
        <p:spPr>
          <a:xfrm>
            <a:off x="800100" y="1525533"/>
            <a:ext cx="3113600" cy="83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7" name="Google Shape;567;p95"/>
          <p:cNvSpPr txBox="1">
            <a:spLocks noGrp="1"/>
          </p:cNvSpPr>
          <p:nvPr>
            <p:ph type="body" idx="1"/>
          </p:nvPr>
        </p:nvSpPr>
        <p:spPr>
          <a:xfrm>
            <a:off x="788833" y="2497467"/>
            <a:ext cx="3124800" cy="279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8" name="Google Shape;568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576245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95830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34036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9310335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Black" preserve="1">
  <p:cSld name="6.8 Text and photo slide - Black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33" y="1182633"/>
            <a:ext cx="10058400" cy="449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73" name="Google Shape;573;p96"/>
          <p:cNvSpPr txBox="1">
            <a:spLocks noGrp="1"/>
          </p:cNvSpPr>
          <p:nvPr>
            <p:ph type="title"/>
          </p:nvPr>
        </p:nvSpPr>
        <p:spPr>
          <a:xfrm>
            <a:off x="800100" y="1525533"/>
            <a:ext cx="3113600" cy="83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4" name="Google Shape;574;p96"/>
          <p:cNvSpPr txBox="1">
            <a:spLocks noGrp="1"/>
          </p:cNvSpPr>
          <p:nvPr>
            <p:ph type="body" idx="1"/>
          </p:nvPr>
        </p:nvSpPr>
        <p:spPr>
          <a:xfrm>
            <a:off x="788833" y="2497467"/>
            <a:ext cx="3124800" cy="279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75" name="Google Shape;575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576245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95830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34036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7558970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3 cards" preserve="1">
  <p:cSld name="6.9 Text and photo slide - 3 cards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97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9" name="Card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33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81" name="Google Shape;581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97"/>
          <p:cNvSpPr txBox="1">
            <a:spLocks noGrp="1"/>
          </p:cNvSpPr>
          <p:nvPr>
            <p:ph type="subTitle" idx="3"/>
          </p:nvPr>
        </p:nvSpPr>
        <p:spPr>
          <a:xfrm>
            <a:off x="842644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0" name="Google Shape;580;p97"/>
          <p:cNvSpPr txBox="1">
            <a:spLocks noGrp="1"/>
          </p:cNvSpPr>
          <p:nvPr>
            <p:ph type="body" idx="1"/>
          </p:nvPr>
        </p:nvSpPr>
        <p:spPr>
          <a:xfrm>
            <a:off x="837133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4" name="Card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86" name="Google Shape;586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4486600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97"/>
          <p:cNvSpPr txBox="1">
            <a:spLocks noGrp="1"/>
          </p:cNvSpPr>
          <p:nvPr>
            <p:ph type="subTitle" idx="6"/>
          </p:nvPr>
        </p:nvSpPr>
        <p:spPr>
          <a:xfrm>
            <a:off x="4768411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5" name="Google Shape;585;p97"/>
          <p:cNvSpPr txBox="1">
            <a:spLocks noGrp="1"/>
          </p:cNvSpPr>
          <p:nvPr>
            <p:ph type="body" idx="4"/>
          </p:nvPr>
        </p:nvSpPr>
        <p:spPr>
          <a:xfrm>
            <a:off x="4762900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8" name="Card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75800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90" name="Google Shape;590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8375800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97"/>
          <p:cNvSpPr txBox="1">
            <a:spLocks noGrp="1"/>
          </p:cNvSpPr>
          <p:nvPr>
            <p:ph type="subTitle" idx="9"/>
          </p:nvPr>
        </p:nvSpPr>
        <p:spPr>
          <a:xfrm>
            <a:off x="8657611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9" name="Google Shape;589;p97"/>
          <p:cNvSpPr txBox="1">
            <a:spLocks noGrp="1"/>
          </p:cNvSpPr>
          <p:nvPr>
            <p:ph type="body" idx="7"/>
          </p:nvPr>
        </p:nvSpPr>
        <p:spPr>
          <a:xfrm>
            <a:off x="8652100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6012503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4 cards" preserve="1">
  <p:cSld name="6.9 Text and photo slide - 4 cards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9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93" name="Card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33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95" name="Google Shape;595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0833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98"/>
          <p:cNvSpPr txBox="1">
            <a:spLocks noGrp="1"/>
          </p:cNvSpPr>
          <p:nvPr>
            <p:ph type="subTitle" idx="3"/>
          </p:nvPr>
        </p:nvSpPr>
        <p:spPr>
          <a:xfrm>
            <a:off x="793533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4" name="Google Shape;594;p98"/>
          <p:cNvSpPr txBox="1">
            <a:spLocks noGrp="1"/>
          </p:cNvSpPr>
          <p:nvPr>
            <p:ph type="body" idx="1"/>
          </p:nvPr>
        </p:nvSpPr>
        <p:spPr>
          <a:xfrm>
            <a:off x="788983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8" name="Card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00" name="Google Shape;600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3352800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1" name="Google Shape;601;p98"/>
          <p:cNvSpPr txBox="1">
            <a:spLocks noGrp="1"/>
          </p:cNvSpPr>
          <p:nvPr>
            <p:ph type="subTitle" idx="6"/>
          </p:nvPr>
        </p:nvSpPr>
        <p:spPr>
          <a:xfrm>
            <a:off x="3585500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9" name="Google Shape;599;p98"/>
          <p:cNvSpPr txBox="1">
            <a:spLocks noGrp="1"/>
          </p:cNvSpPr>
          <p:nvPr>
            <p:ph type="body" idx="4"/>
          </p:nvPr>
        </p:nvSpPr>
        <p:spPr>
          <a:xfrm>
            <a:off x="3580949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2" name="Card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56967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04" name="Google Shape;604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6156967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98"/>
          <p:cNvSpPr txBox="1">
            <a:spLocks noGrp="1"/>
          </p:cNvSpPr>
          <p:nvPr>
            <p:ph type="subTitle" idx="9"/>
          </p:nvPr>
        </p:nvSpPr>
        <p:spPr>
          <a:xfrm>
            <a:off x="6389667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3" name="Google Shape;603;p98"/>
          <p:cNvSpPr txBox="1">
            <a:spLocks noGrp="1"/>
          </p:cNvSpPr>
          <p:nvPr>
            <p:ph type="body" idx="7"/>
          </p:nvPr>
        </p:nvSpPr>
        <p:spPr>
          <a:xfrm>
            <a:off x="6385116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6" name="Card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36433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08" name="Google Shape;608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936433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98"/>
          <p:cNvSpPr txBox="1">
            <a:spLocks noGrp="1"/>
          </p:cNvSpPr>
          <p:nvPr>
            <p:ph type="subTitle" idx="15"/>
          </p:nvPr>
        </p:nvSpPr>
        <p:spPr>
          <a:xfrm>
            <a:off x="9169133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7" name="Google Shape;607;p98"/>
          <p:cNvSpPr txBox="1">
            <a:spLocks noGrp="1"/>
          </p:cNvSpPr>
          <p:nvPr>
            <p:ph type="body" idx="13"/>
          </p:nvPr>
        </p:nvSpPr>
        <p:spPr>
          <a:xfrm>
            <a:off x="9164583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5256430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Right" preserve="1" userDrawn="1">
  <p:cSld name="6.10 Text and photo slide - Right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-12300"/>
            <a:ext cx="12192000" cy="68712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99"/>
          <p:cNvSpPr txBox="1">
            <a:spLocks noGrp="1"/>
          </p:cNvSpPr>
          <p:nvPr>
            <p:ph type="title" idx="3"/>
          </p:nvPr>
        </p:nvSpPr>
        <p:spPr>
          <a:xfrm>
            <a:off x="7141433" y="435800"/>
            <a:ext cx="4463200" cy="64368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4" name="Google Shape;614;p99"/>
          <p:cNvSpPr txBox="1">
            <a:spLocks noGrp="1"/>
          </p:cNvSpPr>
          <p:nvPr>
            <p:ph type="body" idx="1"/>
          </p:nvPr>
        </p:nvSpPr>
        <p:spPr>
          <a:xfrm>
            <a:off x="7459033" y="1326067"/>
            <a:ext cx="3733200" cy="511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1328621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Left" preserve="1">
  <p:cSld name="6.10 Text and photo slide - Left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-12300"/>
            <a:ext cx="12216800" cy="68848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100"/>
          <p:cNvSpPr txBox="1">
            <a:spLocks noGrp="1"/>
          </p:cNvSpPr>
          <p:nvPr>
            <p:ph type="title"/>
          </p:nvPr>
        </p:nvSpPr>
        <p:spPr>
          <a:xfrm>
            <a:off x="560367" y="435800"/>
            <a:ext cx="4463200" cy="64368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8" name="Google Shape;618;p100"/>
          <p:cNvSpPr txBox="1">
            <a:spLocks noGrp="1"/>
          </p:cNvSpPr>
          <p:nvPr>
            <p:ph type="body" idx="1"/>
          </p:nvPr>
        </p:nvSpPr>
        <p:spPr>
          <a:xfrm>
            <a:off x="877967" y="1326067"/>
            <a:ext cx="3733200" cy="511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58703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Black">
  <p:cSld name="4.2 Section intro slide - Blac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3200"/>
              <a:buNone/>
              <a:defRPr sz="4267"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497223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1 Text and photo slide - News layout" preserve="1">
  <p:cSld name="6.11 Text and photo slide - News layout"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12300" y="-12300"/>
            <a:ext cx="12192000" cy="32392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101"/>
          <p:cNvSpPr txBox="1">
            <a:spLocks noGrp="1"/>
          </p:cNvSpPr>
          <p:nvPr>
            <p:ph type="title"/>
          </p:nvPr>
        </p:nvSpPr>
        <p:spPr>
          <a:xfrm>
            <a:off x="963400" y="2300600"/>
            <a:ext cx="10228800" cy="904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75" tIns="228600" rIns="228600" bIns="22860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2" name="Google Shape;622;p101"/>
          <p:cNvSpPr txBox="1">
            <a:spLocks noGrp="1"/>
          </p:cNvSpPr>
          <p:nvPr>
            <p:ph type="body" idx="1"/>
          </p:nvPr>
        </p:nvSpPr>
        <p:spPr>
          <a:xfrm>
            <a:off x="1222967" y="3309433"/>
            <a:ext cx="9710000" cy="2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6331768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Number and stat slide options →" preserve="1">
  <p:cSld name="7 Number and stat slide options →">
    <p:bg>
      <p:bgPr>
        <a:solidFill>
          <a:schemeClr val="accent5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2"/>
          <p:cNvSpPr txBox="1"/>
          <p:nvPr/>
        </p:nvSpPr>
        <p:spPr>
          <a:xfrm>
            <a:off x="3215633" y="2099404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Number and stat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625" name="Google Shape;625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981314577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1 Number and stat slide - 3 stats" preserve="1">
  <p:cSld name="7.1 Number and stat slide - 3 stats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0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1" name="Google Shape;631;p103"/>
          <p:cNvSpPr txBox="1">
            <a:spLocks noGrp="1"/>
          </p:cNvSpPr>
          <p:nvPr>
            <p:ph type="subTitle" idx="4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32" name="Stat 1"/>
          <p:cNvSpPr txBox="1">
            <a:spLocks noGrp="1"/>
          </p:cNvSpPr>
          <p:nvPr>
            <p:ph type="title" idx="5"/>
          </p:nvPr>
        </p:nvSpPr>
        <p:spPr>
          <a:xfrm>
            <a:off x="5824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7" name="Google Shape;627;p103"/>
          <p:cNvSpPr txBox="1">
            <a:spLocks noGrp="1"/>
          </p:cNvSpPr>
          <p:nvPr>
            <p:ph type="body" idx="1"/>
          </p:nvPr>
        </p:nvSpPr>
        <p:spPr>
          <a:xfrm>
            <a:off x="5608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3" name="Stat 2"/>
          <p:cNvSpPr txBox="1">
            <a:spLocks noGrp="1"/>
          </p:cNvSpPr>
          <p:nvPr>
            <p:ph type="title" idx="6"/>
          </p:nvPr>
        </p:nvSpPr>
        <p:spPr>
          <a:xfrm>
            <a:off x="44709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8" name="Google Shape;628;p103"/>
          <p:cNvSpPr txBox="1">
            <a:spLocks noGrp="1"/>
          </p:cNvSpPr>
          <p:nvPr>
            <p:ph type="body" idx="2"/>
          </p:nvPr>
        </p:nvSpPr>
        <p:spPr>
          <a:xfrm>
            <a:off x="44709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4" name="Stat 3"/>
          <p:cNvSpPr txBox="1">
            <a:spLocks noGrp="1"/>
          </p:cNvSpPr>
          <p:nvPr>
            <p:ph type="title" idx="7"/>
          </p:nvPr>
        </p:nvSpPr>
        <p:spPr>
          <a:xfrm>
            <a:off x="83810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9" name="Google Shape;629;p103"/>
          <p:cNvSpPr txBox="1">
            <a:spLocks noGrp="1"/>
          </p:cNvSpPr>
          <p:nvPr>
            <p:ph type="body" idx="3"/>
          </p:nvPr>
        </p:nvSpPr>
        <p:spPr>
          <a:xfrm>
            <a:off x="83810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5940482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1 Number and stat slide - 6 stats" preserve="1">
  <p:cSld name="7.1 Number and stat slide - 6 stats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4"/>
          <p:cNvSpPr txBox="1">
            <a:spLocks noGrp="1"/>
          </p:cNvSpPr>
          <p:nvPr>
            <p:ph type="title" idx="15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9" name="Google Shape;649;p104"/>
          <p:cNvSpPr txBox="1">
            <a:spLocks noGrp="1"/>
          </p:cNvSpPr>
          <p:nvPr>
            <p:ph type="subTitle" idx="16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39" name="Stat 1"/>
          <p:cNvSpPr txBox="1">
            <a:spLocks noGrp="1"/>
          </p:cNvSpPr>
          <p:nvPr>
            <p:ph type="title"/>
          </p:nvPr>
        </p:nvSpPr>
        <p:spPr>
          <a:xfrm>
            <a:off x="5824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6" name="Google Shape;636;p104"/>
          <p:cNvSpPr txBox="1">
            <a:spLocks noGrp="1"/>
          </p:cNvSpPr>
          <p:nvPr>
            <p:ph type="body" idx="1"/>
          </p:nvPr>
        </p:nvSpPr>
        <p:spPr>
          <a:xfrm>
            <a:off x="5608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0" name="Stat 2"/>
          <p:cNvSpPr txBox="1">
            <a:spLocks noGrp="1"/>
          </p:cNvSpPr>
          <p:nvPr>
            <p:ph type="title" idx="4"/>
          </p:nvPr>
        </p:nvSpPr>
        <p:spPr>
          <a:xfrm>
            <a:off x="44709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7" name="Google Shape;637;p104"/>
          <p:cNvSpPr txBox="1">
            <a:spLocks noGrp="1"/>
          </p:cNvSpPr>
          <p:nvPr>
            <p:ph type="body" idx="2"/>
          </p:nvPr>
        </p:nvSpPr>
        <p:spPr>
          <a:xfrm>
            <a:off x="44709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1" name="Stat 3"/>
          <p:cNvSpPr txBox="1">
            <a:spLocks noGrp="1"/>
          </p:cNvSpPr>
          <p:nvPr>
            <p:ph type="title" idx="5"/>
          </p:nvPr>
        </p:nvSpPr>
        <p:spPr>
          <a:xfrm>
            <a:off x="83810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8" name="Google Shape;638;p104"/>
          <p:cNvSpPr txBox="1">
            <a:spLocks noGrp="1"/>
          </p:cNvSpPr>
          <p:nvPr>
            <p:ph type="body" idx="3"/>
          </p:nvPr>
        </p:nvSpPr>
        <p:spPr>
          <a:xfrm>
            <a:off x="83810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5" name="Stat 4"/>
          <p:cNvSpPr txBox="1">
            <a:spLocks noGrp="1"/>
          </p:cNvSpPr>
          <p:nvPr>
            <p:ph type="title" idx="9"/>
          </p:nvPr>
        </p:nvSpPr>
        <p:spPr>
          <a:xfrm>
            <a:off x="5824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2" name="Google Shape;642;p104"/>
          <p:cNvSpPr txBox="1">
            <a:spLocks noGrp="1"/>
          </p:cNvSpPr>
          <p:nvPr>
            <p:ph type="body" idx="6"/>
          </p:nvPr>
        </p:nvSpPr>
        <p:spPr>
          <a:xfrm>
            <a:off x="5608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6" name="Stat 5"/>
          <p:cNvSpPr txBox="1">
            <a:spLocks noGrp="1"/>
          </p:cNvSpPr>
          <p:nvPr>
            <p:ph type="title" idx="13"/>
          </p:nvPr>
        </p:nvSpPr>
        <p:spPr>
          <a:xfrm>
            <a:off x="44709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3" name="Google Shape;643;p104"/>
          <p:cNvSpPr txBox="1">
            <a:spLocks noGrp="1"/>
          </p:cNvSpPr>
          <p:nvPr>
            <p:ph type="body" idx="7"/>
          </p:nvPr>
        </p:nvSpPr>
        <p:spPr>
          <a:xfrm>
            <a:off x="44709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7" name="Stat 6"/>
          <p:cNvSpPr txBox="1">
            <a:spLocks noGrp="1"/>
          </p:cNvSpPr>
          <p:nvPr>
            <p:ph type="title" idx="14"/>
          </p:nvPr>
        </p:nvSpPr>
        <p:spPr>
          <a:xfrm>
            <a:off x="83810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4" name="Google Shape;644;p104"/>
          <p:cNvSpPr txBox="1">
            <a:spLocks noGrp="1"/>
          </p:cNvSpPr>
          <p:nvPr>
            <p:ph type="body" idx="8"/>
          </p:nvPr>
        </p:nvSpPr>
        <p:spPr>
          <a:xfrm>
            <a:off x="83810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3629153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Gold" preserve="1">
  <p:cSld name="7.2 Number and stat slide - 3 stats - Gold">
    <p:bg>
      <p:bgPr>
        <a:solidFill>
          <a:schemeClr val="accent1"/>
        </a:soli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05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54" name="Google Shape;654;p105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51" name="Google Shape;651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52" name="Google Shape;652;p105"/>
          <p:cNvSpPr txBox="1">
            <a:spLocks noGrp="1"/>
          </p:cNvSpPr>
          <p:nvPr>
            <p:ph type="title"/>
          </p:nvPr>
        </p:nvSpPr>
        <p:spPr>
          <a:xfrm>
            <a:off x="773033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5" name="Google Shape;655;p105"/>
          <p:cNvSpPr txBox="1">
            <a:spLocks noGrp="1"/>
          </p:cNvSpPr>
          <p:nvPr>
            <p:ph type="body" idx="3"/>
          </p:nvPr>
        </p:nvSpPr>
        <p:spPr>
          <a:xfrm>
            <a:off x="773033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6" name="Google Shape;656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57" name="Google Shape;657;p105"/>
          <p:cNvSpPr txBox="1">
            <a:spLocks noGrp="1"/>
          </p:cNvSpPr>
          <p:nvPr>
            <p:ph type="title" idx="4"/>
          </p:nvPr>
        </p:nvSpPr>
        <p:spPr>
          <a:xfrm>
            <a:off x="46987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8" name="Google Shape;658;p105"/>
          <p:cNvSpPr txBox="1">
            <a:spLocks noGrp="1"/>
          </p:cNvSpPr>
          <p:nvPr>
            <p:ph type="body" idx="5"/>
          </p:nvPr>
        </p:nvSpPr>
        <p:spPr>
          <a:xfrm>
            <a:off x="46987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9" name="Google Shape;659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60" name="Google Shape;660;p105"/>
          <p:cNvSpPr txBox="1">
            <a:spLocks noGrp="1"/>
          </p:cNvSpPr>
          <p:nvPr>
            <p:ph type="title" idx="6"/>
          </p:nvPr>
        </p:nvSpPr>
        <p:spPr>
          <a:xfrm>
            <a:off x="86002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1" name="Google Shape;661;p105"/>
          <p:cNvSpPr txBox="1">
            <a:spLocks noGrp="1"/>
          </p:cNvSpPr>
          <p:nvPr>
            <p:ph type="body" idx="7"/>
          </p:nvPr>
        </p:nvSpPr>
        <p:spPr>
          <a:xfrm>
            <a:off x="86002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0145883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Black" preserve="1">
  <p:cSld name="7.2 Number and stat slide - 3 stats - Black">
    <p:bg>
      <p:bgPr>
        <a:solidFill>
          <a:schemeClr val="dk1"/>
        </a:solidFill>
        <a:effectLst/>
      </p:bgPr>
    </p:bg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06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6" name="Google Shape;666;p10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3" name="Google Shape;663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64" name="Google Shape;664;p106"/>
          <p:cNvSpPr txBox="1">
            <a:spLocks noGrp="1"/>
          </p:cNvSpPr>
          <p:nvPr>
            <p:ph type="title"/>
          </p:nvPr>
        </p:nvSpPr>
        <p:spPr>
          <a:xfrm>
            <a:off x="773033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7" name="Google Shape;667;p106"/>
          <p:cNvSpPr txBox="1">
            <a:spLocks noGrp="1"/>
          </p:cNvSpPr>
          <p:nvPr>
            <p:ph type="body" idx="3"/>
          </p:nvPr>
        </p:nvSpPr>
        <p:spPr>
          <a:xfrm>
            <a:off x="773033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68" name="Google Shape;668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69" name="Google Shape;669;p106"/>
          <p:cNvSpPr txBox="1">
            <a:spLocks noGrp="1"/>
          </p:cNvSpPr>
          <p:nvPr>
            <p:ph type="title" idx="4"/>
          </p:nvPr>
        </p:nvSpPr>
        <p:spPr>
          <a:xfrm>
            <a:off x="46987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0" name="Google Shape;670;p106"/>
          <p:cNvSpPr txBox="1">
            <a:spLocks noGrp="1"/>
          </p:cNvSpPr>
          <p:nvPr>
            <p:ph type="body" idx="5"/>
          </p:nvPr>
        </p:nvSpPr>
        <p:spPr>
          <a:xfrm>
            <a:off x="46987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71" name="Google Shape;671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2493000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72" name="Google Shape;672;p106"/>
          <p:cNvSpPr txBox="1">
            <a:spLocks noGrp="1"/>
          </p:cNvSpPr>
          <p:nvPr>
            <p:ph type="title" idx="6"/>
          </p:nvPr>
        </p:nvSpPr>
        <p:spPr>
          <a:xfrm>
            <a:off x="8600267" y="2665500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3" name="Google Shape;673;p106"/>
          <p:cNvSpPr txBox="1">
            <a:spLocks noGrp="1"/>
          </p:cNvSpPr>
          <p:nvPr>
            <p:ph type="body" idx="7"/>
          </p:nvPr>
        </p:nvSpPr>
        <p:spPr>
          <a:xfrm>
            <a:off x="8600267" y="3321567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5491689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Gold" preserve="1">
  <p:cSld name="7.2 Number and stat slide - 4 stats - Gold">
    <p:bg>
      <p:bgPr>
        <a:solidFill>
          <a:schemeClr val="accent1"/>
        </a:solidFill>
        <a:effectLst/>
      </p:bgPr>
    </p:bg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07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8" name="Google Shape;678;p107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5" name="Google Shape;675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76" name="Google Shape;676;p107"/>
          <p:cNvSpPr txBox="1">
            <a:spLocks noGrp="1"/>
          </p:cNvSpPr>
          <p:nvPr>
            <p:ph type="title"/>
          </p:nvPr>
        </p:nvSpPr>
        <p:spPr>
          <a:xfrm>
            <a:off x="7360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9" name="Google Shape;679;p107"/>
          <p:cNvSpPr txBox="1">
            <a:spLocks noGrp="1"/>
          </p:cNvSpPr>
          <p:nvPr>
            <p:ph type="body" idx="3"/>
          </p:nvPr>
        </p:nvSpPr>
        <p:spPr>
          <a:xfrm>
            <a:off x="7360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0" name="Google Shape;680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81" name="Google Shape;681;p107"/>
          <p:cNvSpPr txBox="1">
            <a:spLocks noGrp="1"/>
          </p:cNvSpPr>
          <p:nvPr>
            <p:ph type="title" idx="4"/>
          </p:nvPr>
        </p:nvSpPr>
        <p:spPr>
          <a:xfrm>
            <a:off x="3527991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2" name="Google Shape;682;p107"/>
          <p:cNvSpPr txBox="1">
            <a:spLocks noGrp="1"/>
          </p:cNvSpPr>
          <p:nvPr>
            <p:ph type="body" idx="5"/>
          </p:nvPr>
        </p:nvSpPr>
        <p:spPr>
          <a:xfrm>
            <a:off x="3527991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3" name="Google Shape;683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569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84" name="Google Shape;684;p107"/>
          <p:cNvSpPr txBox="1">
            <a:spLocks noGrp="1"/>
          </p:cNvSpPr>
          <p:nvPr>
            <p:ph type="title" idx="6"/>
          </p:nvPr>
        </p:nvSpPr>
        <p:spPr>
          <a:xfrm>
            <a:off x="63321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5" name="Google Shape;685;p107"/>
          <p:cNvSpPr txBox="1">
            <a:spLocks noGrp="1"/>
          </p:cNvSpPr>
          <p:nvPr>
            <p:ph type="body" idx="7"/>
          </p:nvPr>
        </p:nvSpPr>
        <p:spPr>
          <a:xfrm>
            <a:off x="63321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6" name="Google Shape;686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8933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87" name="Google Shape;687;p107"/>
          <p:cNvSpPr txBox="1">
            <a:spLocks noGrp="1"/>
          </p:cNvSpPr>
          <p:nvPr>
            <p:ph type="title" idx="8"/>
          </p:nvPr>
        </p:nvSpPr>
        <p:spPr>
          <a:xfrm>
            <a:off x="9124124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8" name="Google Shape;688;p107"/>
          <p:cNvSpPr txBox="1">
            <a:spLocks noGrp="1"/>
          </p:cNvSpPr>
          <p:nvPr>
            <p:ph type="body" idx="9"/>
          </p:nvPr>
        </p:nvSpPr>
        <p:spPr>
          <a:xfrm>
            <a:off x="9124124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7783612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Black" preserve="1">
  <p:cSld name="7.2 Number and stat slide - 4 stats - Black">
    <p:bg>
      <p:bgPr>
        <a:solidFill>
          <a:schemeClr val="dk1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8"/>
          <p:cNvSpPr txBox="1">
            <a:spLocks noGrp="1"/>
          </p:cNvSpPr>
          <p:nvPr>
            <p:ph type="title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1" name="Google Shape;691;p108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2" name="Google Shape;692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93" name="Google Shape;693;p108"/>
          <p:cNvSpPr txBox="1">
            <a:spLocks noGrp="1"/>
          </p:cNvSpPr>
          <p:nvPr>
            <p:ph type="title" idx="2"/>
          </p:nvPr>
        </p:nvSpPr>
        <p:spPr>
          <a:xfrm>
            <a:off x="7360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4" name="Google Shape;694;p108"/>
          <p:cNvSpPr txBox="1">
            <a:spLocks noGrp="1"/>
          </p:cNvSpPr>
          <p:nvPr>
            <p:ph type="body" idx="3"/>
          </p:nvPr>
        </p:nvSpPr>
        <p:spPr>
          <a:xfrm>
            <a:off x="7360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5" name="Google Shape;695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96" name="Google Shape;696;p108"/>
          <p:cNvSpPr txBox="1">
            <a:spLocks noGrp="1"/>
          </p:cNvSpPr>
          <p:nvPr>
            <p:ph type="title" idx="4"/>
          </p:nvPr>
        </p:nvSpPr>
        <p:spPr>
          <a:xfrm>
            <a:off x="3527991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7" name="Google Shape;697;p108"/>
          <p:cNvSpPr txBox="1">
            <a:spLocks noGrp="1"/>
          </p:cNvSpPr>
          <p:nvPr>
            <p:ph type="body" idx="5"/>
          </p:nvPr>
        </p:nvSpPr>
        <p:spPr>
          <a:xfrm>
            <a:off x="3527991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8" name="Google Shape;698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56967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99" name="Google Shape;699;p108"/>
          <p:cNvSpPr txBox="1">
            <a:spLocks noGrp="1"/>
          </p:cNvSpPr>
          <p:nvPr>
            <p:ph type="title" idx="6"/>
          </p:nvPr>
        </p:nvSpPr>
        <p:spPr>
          <a:xfrm>
            <a:off x="6332157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0" name="Google Shape;700;p108"/>
          <p:cNvSpPr txBox="1">
            <a:spLocks noGrp="1"/>
          </p:cNvSpPr>
          <p:nvPr>
            <p:ph type="body" idx="7"/>
          </p:nvPr>
        </p:nvSpPr>
        <p:spPr>
          <a:xfrm>
            <a:off x="6332157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1" name="Google Shape;701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8933" y="2489968"/>
            <a:ext cx="26580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02" name="Google Shape;702;p108"/>
          <p:cNvSpPr txBox="1">
            <a:spLocks noGrp="1"/>
          </p:cNvSpPr>
          <p:nvPr>
            <p:ph type="title" idx="8"/>
          </p:nvPr>
        </p:nvSpPr>
        <p:spPr>
          <a:xfrm>
            <a:off x="9124124" y="2662468"/>
            <a:ext cx="2302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3" name="Google Shape;703;p108"/>
          <p:cNvSpPr txBox="1">
            <a:spLocks noGrp="1"/>
          </p:cNvSpPr>
          <p:nvPr>
            <p:ph type="body" idx="9"/>
          </p:nvPr>
        </p:nvSpPr>
        <p:spPr>
          <a:xfrm>
            <a:off x="9124124" y="3318535"/>
            <a:ext cx="2302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8664733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Gold" preserve="1">
  <p:cSld name="7.2 Number and stat slide - 6 stats - Gold">
    <p:bg>
      <p:bgPr>
        <a:solidFill>
          <a:schemeClr val="accent1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09"/>
          <p:cNvSpPr txBox="1">
            <a:spLocks noGrp="1"/>
          </p:cNvSpPr>
          <p:nvPr>
            <p:ph type="title" idx="2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708" name="Google Shape;708;p109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5" name="Google Shape;705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06" name="Google Shape;706;p109"/>
          <p:cNvSpPr txBox="1">
            <a:spLocks noGrp="1"/>
          </p:cNvSpPr>
          <p:nvPr>
            <p:ph type="title"/>
          </p:nvPr>
        </p:nvSpPr>
        <p:spPr>
          <a:xfrm>
            <a:off x="773033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9" name="Google Shape;709;p109"/>
          <p:cNvSpPr txBox="1">
            <a:spLocks noGrp="1"/>
          </p:cNvSpPr>
          <p:nvPr>
            <p:ph type="body" idx="3"/>
          </p:nvPr>
        </p:nvSpPr>
        <p:spPr>
          <a:xfrm>
            <a:off x="773033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0" name="Google Shape;710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11" name="Google Shape;711;p109"/>
          <p:cNvSpPr txBox="1">
            <a:spLocks noGrp="1"/>
          </p:cNvSpPr>
          <p:nvPr>
            <p:ph type="title" idx="4"/>
          </p:nvPr>
        </p:nvSpPr>
        <p:spPr>
          <a:xfrm>
            <a:off x="46987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2" name="Google Shape;712;p109"/>
          <p:cNvSpPr txBox="1">
            <a:spLocks noGrp="1"/>
          </p:cNvSpPr>
          <p:nvPr>
            <p:ph type="body" idx="5"/>
          </p:nvPr>
        </p:nvSpPr>
        <p:spPr>
          <a:xfrm>
            <a:off x="46987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3" name="Google Shape;713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14" name="Google Shape;714;p109"/>
          <p:cNvSpPr txBox="1">
            <a:spLocks noGrp="1"/>
          </p:cNvSpPr>
          <p:nvPr>
            <p:ph type="title" idx="6"/>
          </p:nvPr>
        </p:nvSpPr>
        <p:spPr>
          <a:xfrm>
            <a:off x="86002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5" name="Google Shape;715;p109"/>
          <p:cNvSpPr txBox="1">
            <a:spLocks noGrp="1"/>
          </p:cNvSpPr>
          <p:nvPr>
            <p:ph type="body" idx="7"/>
          </p:nvPr>
        </p:nvSpPr>
        <p:spPr>
          <a:xfrm>
            <a:off x="86002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6" name="Google Shape;716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17" name="Google Shape;717;p109"/>
          <p:cNvSpPr txBox="1">
            <a:spLocks noGrp="1"/>
          </p:cNvSpPr>
          <p:nvPr>
            <p:ph type="title" idx="8"/>
          </p:nvPr>
        </p:nvSpPr>
        <p:spPr>
          <a:xfrm>
            <a:off x="773033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8" name="Google Shape;718;p109"/>
          <p:cNvSpPr txBox="1">
            <a:spLocks noGrp="1"/>
          </p:cNvSpPr>
          <p:nvPr>
            <p:ph type="body" idx="9"/>
          </p:nvPr>
        </p:nvSpPr>
        <p:spPr>
          <a:xfrm>
            <a:off x="773033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9" name="Google Shape;719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20" name="Google Shape;720;p109"/>
          <p:cNvSpPr txBox="1">
            <a:spLocks noGrp="1"/>
          </p:cNvSpPr>
          <p:nvPr>
            <p:ph type="title" idx="13"/>
          </p:nvPr>
        </p:nvSpPr>
        <p:spPr>
          <a:xfrm>
            <a:off x="46987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1" name="Google Shape;721;p109"/>
          <p:cNvSpPr txBox="1">
            <a:spLocks noGrp="1"/>
          </p:cNvSpPr>
          <p:nvPr>
            <p:ph type="body" idx="14"/>
          </p:nvPr>
        </p:nvSpPr>
        <p:spPr>
          <a:xfrm>
            <a:off x="46987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2" name="Google Shape;722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23" name="Google Shape;723;p109"/>
          <p:cNvSpPr txBox="1">
            <a:spLocks noGrp="1"/>
          </p:cNvSpPr>
          <p:nvPr>
            <p:ph type="title" idx="15"/>
          </p:nvPr>
        </p:nvSpPr>
        <p:spPr>
          <a:xfrm>
            <a:off x="86002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4" name="Google Shape;724;p109"/>
          <p:cNvSpPr txBox="1">
            <a:spLocks noGrp="1"/>
          </p:cNvSpPr>
          <p:nvPr>
            <p:ph type="body" idx="16"/>
          </p:nvPr>
        </p:nvSpPr>
        <p:spPr>
          <a:xfrm>
            <a:off x="86002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7047542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Black" preserve="1">
  <p:cSld name="7.2 Number and stat slide - 6 stats - Black">
    <p:bg>
      <p:bgPr>
        <a:solidFill>
          <a:schemeClr val="dk1"/>
        </a:solid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0"/>
          <p:cNvSpPr txBox="1">
            <a:spLocks noGrp="1"/>
          </p:cNvSpPr>
          <p:nvPr>
            <p:ph type="title"/>
          </p:nvPr>
        </p:nvSpPr>
        <p:spPr>
          <a:xfrm>
            <a:off x="560833" y="565535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7" name="Google Shape;727;p110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8" name="Google Shape;728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29" name="Google Shape;729;p110"/>
          <p:cNvSpPr txBox="1">
            <a:spLocks noGrp="1"/>
          </p:cNvSpPr>
          <p:nvPr>
            <p:ph type="title" idx="2"/>
          </p:nvPr>
        </p:nvSpPr>
        <p:spPr>
          <a:xfrm>
            <a:off x="773033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0" name="Google Shape;730;p110"/>
          <p:cNvSpPr txBox="1">
            <a:spLocks noGrp="1"/>
          </p:cNvSpPr>
          <p:nvPr>
            <p:ph type="body" idx="3"/>
          </p:nvPr>
        </p:nvSpPr>
        <p:spPr>
          <a:xfrm>
            <a:off x="773033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1" name="Google Shape;731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32" name="Google Shape;732;p110"/>
          <p:cNvSpPr txBox="1">
            <a:spLocks noGrp="1"/>
          </p:cNvSpPr>
          <p:nvPr>
            <p:ph type="title" idx="4"/>
          </p:nvPr>
        </p:nvSpPr>
        <p:spPr>
          <a:xfrm>
            <a:off x="46987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3" name="Google Shape;733;p110"/>
          <p:cNvSpPr txBox="1">
            <a:spLocks noGrp="1"/>
          </p:cNvSpPr>
          <p:nvPr>
            <p:ph type="body" idx="5"/>
          </p:nvPr>
        </p:nvSpPr>
        <p:spPr>
          <a:xfrm>
            <a:off x="46987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4" name="Google Shape;734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15539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35" name="Google Shape;735;p110"/>
          <p:cNvSpPr txBox="1">
            <a:spLocks noGrp="1"/>
          </p:cNvSpPr>
          <p:nvPr>
            <p:ph type="title" idx="6"/>
          </p:nvPr>
        </p:nvSpPr>
        <p:spPr>
          <a:xfrm>
            <a:off x="8600267" y="17264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6" name="Google Shape;736;p110"/>
          <p:cNvSpPr txBox="1">
            <a:spLocks noGrp="1"/>
          </p:cNvSpPr>
          <p:nvPr>
            <p:ph type="body" idx="7"/>
          </p:nvPr>
        </p:nvSpPr>
        <p:spPr>
          <a:xfrm>
            <a:off x="8600267" y="23825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7" name="Google Shape;737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867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38" name="Google Shape;738;p110"/>
          <p:cNvSpPr txBox="1">
            <a:spLocks noGrp="1"/>
          </p:cNvSpPr>
          <p:nvPr>
            <p:ph type="title" idx="8"/>
          </p:nvPr>
        </p:nvSpPr>
        <p:spPr>
          <a:xfrm>
            <a:off x="773033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9" name="Google Shape;739;p110"/>
          <p:cNvSpPr txBox="1">
            <a:spLocks noGrp="1"/>
          </p:cNvSpPr>
          <p:nvPr>
            <p:ph type="body" idx="9"/>
          </p:nvPr>
        </p:nvSpPr>
        <p:spPr>
          <a:xfrm>
            <a:off x="773033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0" name="Google Shape;740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866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41" name="Google Shape;741;p110"/>
          <p:cNvSpPr txBox="1">
            <a:spLocks noGrp="1"/>
          </p:cNvSpPr>
          <p:nvPr>
            <p:ph type="title" idx="13"/>
          </p:nvPr>
        </p:nvSpPr>
        <p:spPr>
          <a:xfrm>
            <a:off x="46987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2" name="Google Shape;742;p110"/>
          <p:cNvSpPr txBox="1">
            <a:spLocks noGrp="1"/>
          </p:cNvSpPr>
          <p:nvPr>
            <p:ph type="body" idx="14"/>
          </p:nvPr>
        </p:nvSpPr>
        <p:spPr>
          <a:xfrm>
            <a:off x="46987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3" name="Google Shape;743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8100" y="3696467"/>
            <a:ext cx="3218800" cy="18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44" name="Google Shape;744;p110"/>
          <p:cNvSpPr txBox="1">
            <a:spLocks noGrp="1"/>
          </p:cNvSpPr>
          <p:nvPr>
            <p:ph type="title" idx="15"/>
          </p:nvPr>
        </p:nvSpPr>
        <p:spPr>
          <a:xfrm>
            <a:off x="8600267" y="3868967"/>
            <a:ext cx="2788000" cy="132959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5" name="Google Shape;745;p110"/>
          <p:cNvSpPr txBox="1">
            <a:spLocks noGrp="1"/>
          </p:cNvSpPr>
          <p:nvPr>
            <p:ph type="body" idx="16"/>
          </p:nvPr>
        </p:nvSpPr>
        <p:spPr>
          <a:xfrm>
            <a:off x="8600267" y="4525033"/>
            <a:ext cx="2788000" cy="8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32073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Maroon">
  <p:cSld name="4.2 Section intro slide - Maroo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581767" y="2422067"/>
            <a:ext cx="11150400" cy="20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2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3200"/>
              <a:buNone/>
              <a:defRPr sz="4267" b="1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0775914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3 Number and stat slide" preserve="1">
  <p:cSld name="7.3 Number and stat slide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1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3777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9" name="Google Shape;749;p111"/>
          <p:cNvSpPr txBox="1">
            <a:spLocks noGrp="1"/>
          </p:cNvSpPr>
          <p:nvPr>
            <p:ph type="subTitle" idx="2"/>
          </p:nvPr>
        </p:nvSpPr>
        <p:spPr>
          <a:xfrm>
            <a:off x="562580" y="1008833"/>
            <a:ext cx="3777600" cy="75495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7" name="Google Shape;747;p111"/>
          <p:cNvSpPr txBox="1">
            <a:spLocks noGrp="1"/>
          </p:cNvSpPr>
          <p:nvPr>
            <p:ph type="body" idx="1"/>
          </p:nvPr>
        </p:nvSpPr>
        <p:spPr>
          <a:xfrm>
            <a:off x="6156967" y="426733"/>
            <a:ext cx="5437600" cy="1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1" name="Google Shape;751;p111"/>
          <p:cNvSpPr txBox="1">
            <a:spLocks noGrp="1"/>
          </p:cNvSpPr>
          <p:nvPr>
            <p:ph type="subTitle" idx="4"/>
          </p:nvPr>
        </p:nvSpPr>
        <p:spPr>
          <a:xfrm>
            <a:off x="579433" y="2873367"/>
            <a:ext cx="32064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0" name="Stat 1"/>
          <p:cNvSpPr txBox="1">
            <a:spLocks noGrp="1"/>
          </p:cNvSpPr>
          <p:nvPr>
            <p:ph type="title" idx="3"/>
          </p:nvPr>
        </p:nvSpPr>
        <p:spPr>
          <a:xfrm>
            <a:off x="582433" y="3271333"/>
            <a:ext cx="32188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6" name="Google Shape;756;p111"/>
          <p:cNvSpPr txBox="1">
            <a:spLocks noGrp="1"/>
          </p:cNvSpPr>
          <p:nvPr>
            <p:ph type="body" idx="9"/>
          </p:nvPr>
        </p:nvSpPr>
        <p:spPr>
          <a:xfrm>
            <a:off x="585533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3" name="Google Shape;753;p111"/>
          <p:cNvSpPr txBox="1">
            <a:spLocks noGrp="1"/>
          </p:cNvSpPr>
          <p:nvPr>
            <p:ph type="subTitle" idx="6"/>
          </p:nvPr>
        </p:nvSpPr>
        <p:spPr>
          <a:xfrm>
            <a:off x="4474467" y="2873367"/>
            <a:ext cx="32308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2" name="Stat 2"/>
          <p:cNvSpPr txBox="1">
            <a:spLocks noGrp="1"/>
          </p:cNvSpPr>
          <p:nvPr>
            <p:ph type="title" idx="5"/>
          </p:nvPr>
        </p:nvSpPr>
        <p:spPr>
          <a:xfrm>
            <a:off x="4477467" y="3271333"/>
            <a:ext cx="32308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7" name="Google Shape;757;p111"/>
          <p:cNvSpPr txBox="1">
            <a:spLocks noGrp="1"/>
          </p:cNvSpPr>
          <p:nvPr>
            <p:ph type="body" idx="13"/>
          </p:nvPr>
        </p:nvSpPr>
        <p:spPr>
          <a:xfrm>
            <a:off x="4474467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5" name="Google Shape;755;p111"/>
          <p:cNvSpPr txBox="1">
            <a:spLocks noGrp="1"/>
          </p:cNvSpPr>
          <p:nvPr>
            <p:ph type="subTitle" idx="8"/>
          </p:nvPr>
        </p:nvSpPr>
        <p:spPr>
          <a:xfrm>
            <a:off x="8388100" y="2873367"/>
            <a:ext cx="3206400" cy="2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b="1"/>
            </a:lvl1pPr>
            <a:lvl2pPr lvl="1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4" name="Stat 3"/>
          <p:cNvSpPr txBox="1">
            <a:spLocks noGrp="1"/>
          </p:cNvSpPr>
          <p:nvPr>
            <p:ph type="title" idx="7"/>
          </p:nvPr>
        </p:nvSpPr>
        <p:spPr>
          <a:xfrm>
            <a:off x="8391100" y="3271333"/>
            <a:ext cx="3203200" cy="5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8" name="Google Shape;758;p111"/>
          <p:cNvSpPr txBox="1">
            <a:spLocks noGrp="1"/>
          </p:cNvSpPr>
          <p:nvPr>
            <p:ph type="body" idx="14"/>
          </p:nvPr>
        </p:nvSpPr>
        <p:spPr>
          <a:xfrm>
            <a:off x="8388100" y="4307100"/>
            <a:ext cx="3194000" cy="62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algn="ctr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algn="ctr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759" name="Google Shape;759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122000" y="2873367"/>
            <a:ext cx="0" cy="2086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43833" y="2873367"/>
            <a:ext cx="0" cy="2086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5952019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Quote slide options →" preserve="1">
  <p:cSld name="8 Quote slide options →">
    <p:bg>
      <p:bgPr>
        <a:solidFill>
          <a:schemeClr val="accent5"/>
        </a:solidFill>
        <a:effectLst/>
      </p:bgPr>
    </p:bg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2"/>
          <p:cNvSpPr txBox="1"/>
          <p:nvPr/>
        </p:nvSpPr>
        <p:spPr>
          <a:xfrm>
            <a:off x="3215633" y="2761168"/>
            <a:ext cx="8384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Quote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63" name="Google Shape;763;p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981526519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White" preserve="1">
  <p:cSld name="8.1 Quote slide - White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7" name="Google Shape;767;p113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68" name="Google Shape;768;p113" descr="Open quotation mark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113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7712158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Black" preserve="1">
  <p:cSld name="8.1 Quote slide - Black">
    <p:bg>
      <p:bgPr>
        <a:solidFill>
          <a:schemeClr val="dk1"/>
        </a:solidFill>
        <a:effectLst/>
      </p:bgPr>
    </p:bg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2" name="Google Shape;772;p114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73" name="Google Shape;773;p114" descr="Open quotation mark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114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4204553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Gold" preserve="1">
  <p:cSld name="8.1 Quote slide - Gold">
    <p:bg>
      <p:bgPr>
        <a:solidFill>
          <a:schemeClr val="accen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1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7" name="Google Shape;777;p115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78" name="Google Shape;778;p115" descr="Open quotation mark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834" y="1912567"/>
            <a:ext cx="987567" cy="810364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115"/>
          <p:cNvSpPr txBox="1">
            <a:spLocks noGrp="1"/>
          </p:cNvSpPr>
          <p:nvPr>
            <p:ph type="body" idx="1"/>
          </p:nvPr>
        </p:nvSpPr>
        <p:spPr>
          <a:xfrm>
            <a:off x="1682500" y="2295168"/>
            <a:ext cx="76836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1389840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White" preserve="1">
  <p:cSld name="8.2 Quote slide - White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2" name="Google Shape;782;p116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4" name="Google Shape;784;p116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116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3" name="Google Shape;783;p1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37098247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Black" preserve="1">
  <p:cSld name="8.2 Quote slide - Black">
    <p:bg>
      <p:bgPr>
        <a:solidFill>
          <a:schemeClr val="dk1"/>
        </a:solidFill>
        <a:effectLst/>
      </p:bgPr>
    </p:bg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17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0" name="Google Shape;790;p117"/>
          <p:cNvSpPr txBox="1">
            <a:spLocks noGrp="1"/>
          </p:cNvSpPr>
          <p:nvPr>
            <p:ph type="subTitle" idx="3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8" name="Google Shape;788;p117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117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7" name="Google Shape;787;p1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73113476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Gold" preserve="1">
  <p:cSld name="8.2 Quote slide - Gold">
    <p:bg>
      <p:bgPr>
        <a:solidFill>
          <a:schemeClr val="accent1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4" name="Google Shape;794;p118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6" name="Google Shape;796;p118"/>
          <p:cNvSpPr txBox="1"/>
          <p:nvPr/>
        </p:nvSpPr>
        <p:spPr>
          <a:xfrm>
            <a:off x="3681557" y="1176312"/>
            <a:ext cx="1492000" cy="1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5333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5333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18"/>
          <p:cNvSpPr txBox="1">
            <a:spLocks noGrp="1"/>
          </p:cNvSpPr>
          <p:nvPr>
            <p:ph type="body" idx="1"/>
          </p:nvPr>
        </p:nvSpPr>
        <p:spPr>
          <a:xfrm>
            <a:off x="3913633" y="2569467"/>
            <a:ext cx="7680800" cy="2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b="1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b="1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b="1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95" name="Google Shape;795;p1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853433" y="2115931"/>
            <a:ext cx="2365200" cy="23652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71962317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Photo slide options →" preserve="1">
  <p:cSld name="9 Photo slide options →">
    <p:bg>
      <p:bgPr>
        <a:solidFill>
          <a:schemeClr val="accent5"/>
        </a:solidFill>
        <a:effectLst/>
      </p:bgPr>
    </p:bg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9"/>
          <p:cNvSpPr txBox="1"/>
          <p:nvPr/>
        </p:nvSpPr>
        <p:spPr>
          <a:xfrm>
            <a:off x="3215633" y="2764203"/>
            <a:ext cx="89764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Photo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99" name="Google Shape;799;p1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719322734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Background" preserve="1">
  <p:cSld name="9.1 Photo slide - Background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0" descr="Large photo"/>
          <p:cNvSpPr>
            <a:spLocks noGrp="1"/>
          </p:cNvSpPr>
          <p:nvPr>
            <p:ph type="pic" idx="2"/>
          </p:nvPr>
        </p:nvSpPr>
        <p:spPr>
          <a:xfrm>
            <a:off x="-39067" y="-41200"/>
            <a:ext cx="12243200" cy="688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447485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Photo">
  <p:cSld name="4.2 Section intro slide - Photo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>
            <a:spLocks noGrp="1"/>
          </p:cNvSpPr>
          <p:nvPr>
            <p:ph type="pic" idx="2"/>
          </p:nvPr>
        </p:nvSpPr>
        <p:spPr>
          <a:xfrm>
            <a:off x="133" y="-1230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581767" y="2422067"/>
            <a:ext cx="11150400" cy="20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 idx="3"/>
          </p:nvPr>
        </p:nvSpPr>
        <p:spPr>
          <a:xfrm>
            <a:off x="0" y="2422000"/>
            <a:ext cx="12192000" cy="2040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 b="1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 b="1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0291257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Grid" preserve="1">
  <p:cSld name="9.1 Photo slide - Grid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21"/>
          <p:cNvSpPr>
            <a:spLocks noGrp="1"/>
          </p:cNvSpPr>
          <p:nvPr>
            <p:ph type="pic" idx="2"/>
          </p:nvPr>
        </p:nvSpPr>
        <p:spPr>
          <a:xfrm>
            <a:off x="84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4" name="Google Shape;804;p121"/>
          <p:cNvSpPr>
            <a:spLocks noGrp="1"/>
          </p:cNvSpPr>
          <p:nvPr>
            <p:ph type="pic" idx="3"/>
          </p:nvPr>
        </p:nvSpPr>
        <p:spPr>
          <a:xfrm>
            <a:off x="84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5" name="Google Shape;805;p121"/>
          <p:cNvSpPr>
            <a:spLocks noGrp="1"/>
          </p:cNvSpPr>
          <p:nvPr>
            <p:ph type="pic" idx="4"/>
          </p:nvPr>
        </p:nvSpPr>
        <p:spPr>
          <a:xfrm>
            <a:off x="3085091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6" name="Google Shape;806;p121"/>
          <p:cNvSpPr>
            <a:spLocks noGrp="1"/>
          </p:cNvSpPr>
          <p:nvPr>
            <p:ph type="pic" idx="5"/>
          </p:nvPr>
        </p:nvSpPr>
        <p:spPr>
          <a:xfrm>
            <a:off x="3085091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7" name="Google Shape;807;p121"/>
          <p:cNvSpPr>
            <a:spLocks noGrp="1"/>
          </p:cNvSpPr>
          <p:nvPr>
            <p:ph type="pic" idx="6"/>
          </p:nvPr>
        </p:nvSpPr>
        <p:spPr>
          <a:xfrm>
            <a:off x="6170097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121"/>
          <p:cNvSpPr>
            <a:spLocks noGrp="1"/>
          </p:cNvSpPr>
          <p:nvPr>
            <p:ph type="pic" idx="7"/>
          </p:nvPr>
        </p:nvSpPr>
        <p:spPr>
          <a:xfrm>
            <a:off x="6170097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  <p:sp>
        <p:nvSpPr>
          <p:cNvPr id="809" name="Google Shape;809;p121"/>
          <p:cNvSpPr>
            <a:spLocks noGrp="1"/>
          </p:cNvSpPr>
          <p:nvPr>
            <p:ph type="pic" idx="8"/>
          </p:nvPr>
        </p:nvSpPr>
        <p:spPr>
          <a:xfrm>
            <a:off x="9255104" y="17"/>
            <a:ext cx="2936800" cy="3353600"/>
          </a:xfrm>
          <a:prstGeom prst="rect">
            <a:avLst/>
          </a:prstGeom>
          <a:noFill/>
          <a:ln>
            <a:noFill/>
          </a:ln>
        </p:spPr>
      </p:sp>
      <p:sp>
        <p:nvSpPr>
          <p:cNvPr id="810" name="Google Shape;810;p121"/>
          <p:cNvSpPr>
            <a:spLocks noGrp="1"/>
          </p:cNvSpPr>
          <p:nvPr>
            <p:ph type="pic" idx="9"/>
          </p:nvPr>
        </p:nvSpPr>
        <p:spPr>
          <a:xfrm>
            <a:off x="9255104" y="3490344"/>
            <a:ext cx="2936800" cy="3367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23539553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Mosaic" preserve="1">
  <p:cSld name="9.1 Photo slide - Mosaic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2"/>
          <p:cNvSpPr>
            <a:spLocks noGrp="1"/>
          </p:cNvSpPr>
          <p:nvPr>
            <p:ph type="pic" idx="2"/>
          </p:nvPr>
        </p:nvSpPr>
        <p:spPr>
          <a:xfrm>
            <a:off x="-13885" y="2848"/>
            <a:ext cx="3498400" cy="2234400"/>
          </a:xfrm>
          <a:prstGeom prst="rect">
            <a:avLst/>
          </a:prstGeom>
          <a:noFill/>
          <a:ln>
            <a:noFill/>
          </a:ln>
        </p:spPr>
      </p:sp>
      <p:sp>
        <p:nvSpPr>
          <p:cNvPr id="813" name="Google Shape;813;p122"/>
          <p:cNvSpPr>
            <a:spLocks noGrp="1"/>
          </p:cNvSpPr>
          <p:nvPr>
            <p:ph type="pic" idx="3"/>
          </p:nvPr>
        </p:nvSpPr>
        <p:spPr>
          <a:xfrm>
            <a:off x="-13900" y="2328133"/>
            <a:ext cx="3498400" cy="4530000"/>
          </a:xfrm>
          <a:prstGeom prst="rect">
            <a:avLst/>
          </a:prstGeom>
          <a:noFill/>
          <a:ln>
            <a:noFill/>
          </a:ln>
        </p:spPr>
      </p:sp>
      <p:sp>
        <p:nvSpPr>
          <p:cNvPr id="814" name="Google Shape;814;p122"/>
          <p:cNvSpPr>
            <a:spLocks noGrp="1"/>
          </p:cNvSpPr>
          <p:nvPr>
            <p:ph type="pic" idx="4"/>
          </p:nvPr>
        </p:nvSpPr>
        <p:spPr>
          <a:xfrm>
            <a:off x="3576733" y="1944100"/>
            <a:ext cx="4436800" cy="22344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122"/>
          <p:cNvSpPr>
            <a:spLocks noGrp="1"/>
          </p:cNvSpPr>
          <p:nvPr>
            <p:ph type="pic" idx="5"/>
          </p:nvPr>
        </p:nvSpPr>
        <p:spPr>
          <a:xfrm>
            <a:off x="3576725" y="2848"/>
            <a:ext cx="2332400" cy="1857600"/>
          </a:xfrm>
          <a:prstGeom prst="rect">
            <a:avLst/>
          </a:prstGeom>
          <a:noFill/>
          <a:ln>
            <a:noFill/>
          </a:ln>
        </p:spPr>
      </p:sp>
      <p:sp>
        <p:nvSpPr>
          <p:cNvPr id="816" name="Google Shape;816;p122"/>
          <p:cNvSpPr>
            <a:spLocks noGrp="1"/>
          </p:cNvSpPr>
          <p:nvPr>
            <p:ph type="pic" idx="6"/>
          </p:nvPr>
        </p:nvSpPr>
        <p:spPr>
          <a:xfrm>
            <a:off x="5987451" y="2848"/>
            <a:ext cx="2026000" cy="18576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22"/>
          <p:cNvSpPr>
            <a:spLocks noGrp="1"/>
          </p:cNvSpPr>
          <p:nvPr>
            <p:ph type="pic" idx="7"/>
          </p:nvPr>
        </p:nvSpPr>
        <p:spPr>
          <a:xfrm>
            <a:off x="8091775" y="2848"/>
            <a:ext cx="2080800" cy="41756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122"/>
          <p:cNvSpPr>
            <a:spLocks noGrp="1"/>
          </p:cNvSpPr>
          <p:nvPr>
            <p:ph type="pic" idx="8"/>
          </p:nvPr>
        </p:nvSpPr>
        <p:spPr>
          <a:xfrm>
            <a:off x="10250900" y="2848"/>
            <a:ext cx="1941200" cy="41756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122"/>
          <p:cNvSpPr>
            <a:spLocks noGrp="1"/>
          </p:cNvSpPr>
          <p:nvPr>
            <p:ph type="pic" idx="9"/>
          </p:nvPr>
        </p:nvSpPr>
        <p:spPr>
          <a:xfrm>
            <a:off x="3576733" y="4248400"/>
            <a:ext cx="8615200" cy="2609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758161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0 Blank slides: brand color options →" preserve="1">
  <p:cSld name="Z.0 Blank slides: brand color options →">
    <p:bg>
      <p:bgPr>
        <a:solidFill>
          <a:schemeClr val="accent5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3"/>
          <p:cNvSpPr txBox="1"/>
          <p:nvPr/>
        </p:nvSpPr>
        <p:spPr>
          <a:xfrm>
            <a:off x="3215633" y="2099406"/>
            <a:ext cx="8976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colors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22" name="Google Shape;822;p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721808887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White" preserve="1">
  <p:cSld name="Z.1 Blank slides: brand colors - White"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9196953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Black" preserve="1">
  <p:cSld name="Z.1 Blank slides: brand colors - Black">
    <p:bg>
      <p:bgPr>
        <a:solidFill>
          <a:schemeClr val="dk1"/>
        </a:solidFill>
        <a:effectLst/>
      </p:bgPr>
    </p:bg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8447516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Gold" preserve="1">
  <p:cSld name="Z.1 Blank slides: brand colors - Gold">
    <p:bg>
      <p:bgPr>
        <a:solidFill>
          <a:schemeClr val="accent1"/>
        </a:solidFill>
        <a:effectLst/>
      </p:bgPr>
    </p:bg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748762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Maroon" preserve="1">
  <p:cSld name="Z.1 Blank slides: brand colors - Maroon">
    <p:bg>
      <p:bgPr>
        <a:solidFill>
          <a:schemeClr val="accent2"/>
        </a:solidFill>
        <a:effectLst/>
      </p:bgPr>
    </p:bg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492075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White" preserve="1">
  <p:cSld name="Z.2 Blank slides: brand colors - White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128" descr="Arizona State University logo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10490281" y="5781523"/>
            <a:ext cx="1319400" cy="868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8745832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Black" preserve="1">
  <p:cSld name="Z.2 Blank slides: brand colors - Black">
    <p:bg>
      <p:bgPr>
        <a:solidFill>
          <a:schemeClr val="dk1"/>
        </a:solidFill>
        <a:effectLst/>
      </p:bgPr>
    </p:bg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Google Shape;830;p129" descr="Arizona State University logo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0492997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Gold" preserve="1">
  <p:cSld name="Z.2 Blank slides: brand colors - Gold">
    <p:bg>
      <p:bgPr>
        <a:solidFill>
          <a:schemeClr val="accent1"/>
        </a:solidFill>
        <a:effectLst/>
      </p:bgPr>
    </p:bg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130" descr="Arizona State University logo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10490281" y="5781523"/>
            <a:ext cx="1319400" cy="868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80323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White">
  <p:cSld name="4.3 Section intro slide - Whit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33479352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Maroon" preserve="1">
  <p:cSld name="Z.2 Blank slides: brand colors - Maroon">
    <p:bg>
      <p:bgPr>
        <a:solidFill>
          <a:schemeClr val="accent2"/>
        </a:solidFill>
        <a:effectLst/>
      </p:bgPr>
    </p:bg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Google Shape;834;p131" descr="Arizona State University logo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1568501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Photo" preserve="1">
  <p:cSld name="Z.2 Blank slides: brand colors - Photo"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2"/>
          <p:cNvSpPr>
            <a:spLocks noGrp="1"/>
          </p:cNvSpPr>
          <p:nvPr>
            <p:ph type="pic" idx="2"/>
          </p:nvPr>
        </p:nvSpPr>
        <p:spPr>
          <a:xfrm>
            <a:off x="-63500" y="-54933"/>
            <a:ext cx="12268000" cy="6900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37" name="Google Shape;837;p132" descr="Arizona State University logo"/>
          <p:cNvGrpSpPr/>
          <p:nvPr/>
        </p:nvGrpSpPr>
        <p:grpSpPr>
          <a:xfrm>
            <a:off x="10490281" y="5781523"/>
            <a:ext cx="1726952" cy="868136"/>
            <a:chOff x="7867711" y="4336142"/>
            <a:chExt cx="1295214" cy="651102"/>
          </a:xfrm>
        </p:grpSpPr>
        <p:sp>
          <p:nvSpPr>
            <p:cNvPr id="838" name="Google Shape;838;p132"/>
            <p:cNvSpPr/>
            <p:nvPr/>
          </p:nvSpPr>
          <p:spPr>
            <a:xfrm>
              <a:off x="7878325" y="4399875"/>
              <a:ext cx="1284600" cy="540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pic>
          <p:nvPicPr>
            <p:cNvPr id="839" name="Google Shape;839;p132" descr="ASU_Horiz_RGB_Digital_MaroonGold.png"/>
            <p:cNvPicPr preferRelativeResize="0"/>
            <p:nvPr/>
          </p:nvPicPr>
          <p:blipFill rotWithShape="1">
            <a:blip r:embed="rId2">
              <a:alphaModFix/>
            </a:blip>
            <a:srcRect r="57818"/>
            <a:stretch/>
          </p:blipFill>
          <p:spPr>
            <a:xfrm>
              <a:off x="7867711" y="4336142"/>
              <a:ext cx="989550" cy="65110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26803595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3 Blank slides: brand pattern options →" preserve="1">
  <p:cSld name="Z.3 Blank slides: brand pattern options →">
    <p:bg>
      <p:bgPr>
        <a:solidFill>
          <a:schemeClr val="accent5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3"/>
          <p:cNvSpPr txBox="1"/>
          <p:nvPr/>
        </p:nvSpPr>
        <p:spPr>
          <a:xfrm>
            <a:off x="3215633" y="2099406"/>
            <a:ext cx="8976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patterns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42" name="Google Shape;842;p1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84520632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White" preserve="1">
  <p:cSld name="Z.4 Blank slides: brand pattern - Topo - White"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Google Shape;844;p1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1" y="-2966"/>
            <a:ext cx="12192004" cy="6863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6126707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Black" preserve="1">
  <p:cSld name="Z.4 Blank slides: brand pattern - Topo - Black">
    <p:bg>
      <p:bgPr>
        <a:solidFill>
          <a:schemeClr val="dk1"/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1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1" y="-7449"/>
            <a:ext cx="12192004" cy="68668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1689108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White" preserve="1">
  <p:cSld name="Z.4 Blank slides: brand pattern - Morse Code - White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1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1" y="-2966"/>
            <a:ext cx="12192004" cy="68612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5958993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Black" preserve="1">
  <p:cSld name="Z.4 Blank slides: brand pattern - Morse Code - Black"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0" name="Google Shape;850;p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1" y="-2967"/>
            <a:ext cx="12192004" cy="68641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8686753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White" preserve="1">
  <p:cSld name="Z.4 Blank slides: brand pattern - Network - White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3275208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Black" preserve="1">
  <p:cSld name="Z.4 Blank slides: brand pattern - Network - Black">
    <p:bg>
      <p:bgPr>
        <a:solidFill>
          <a:schemeClr val="dk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Google Shape;854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966"/>
            <a:ext cx="12192004" cy="6865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7608447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White" preserve="1">
  <p:cSld name="Z.5 Blank slides: brand pattern - Topo - White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1" y="-2966"/>
            <a:ext cx="12192004" cy="6863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140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10490281" y="5781523"/>
            <a:ext cx="1319400" cy="868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156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Gold">
  <p:cSld name="1.1 Title slide - Gold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1" name="Google Shape;31;p6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3200" y="292819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22578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Black">
  <p:cSld name="4.3 Section intro slide - Black">
    <p:bg>
      <p:bgPr>
        <a:solidFill>
          <a:schemeClr val="dk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2" name="Google Shape;222;p35"/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37413648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Black" preserve="1">
  <p:cSld name="Z.5 Blank slides: brand pattern - Topo - Black">
    <p:bg>
      <p:bgPr>
        <a:solidFill>
          <a:schemeClr val="dk1"/>
        </a:solidFill>
        <a:effectLst/>
      </p:bgPr>
    </p:bg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9" name="Google Shape;859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1" y="-7449"/>
            <a:ext cx="12192004" cy="6866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141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3858297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White" preserve="1">
  <p:cSld name="Z.5 Blank slides: brand pattern - Morse Code - White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1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1" y="-2966"/>
            <a:ext cx="12192004" cy="6861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142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10490281" y="5781523"/>
            <a:ext cx="1319400" cy="868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1186158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Black" preserve="1">
  <p:cSld name="Z.5 Blank slides: brand pattern - Morse Code - Black">
    <p:bg>
      <p:bgPr>
        <a:solidFill>
          <a:schemeClr val="dk1"/>
        </a:solidFill>
        <a:effectLst/>
      </p:bgPr>
    </p:bg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" name="Google Shape;865;p1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1" y="-2967"/>
            <a:ext cx="12192004" cy="6864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143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8328942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White" preserve="1">
  <p:cSld name="Z.5 Blank slides: brand pattern - Network - White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8" name="Google Shape;868;p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144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10490281" y="5781523"/>
            <a:ext cx="1319400" cy="868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9689266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Black" preserve="1">
  <p:cSld name="Z.5 Blank slides: brand pattern - Network - Black">
    <p:bg>
      <p:bgPr>
        <a:solidFill>
          <a:schemeClr val="dk1"/>
        </a:solidFill>
        <a:effectLst/>
      </p:bgPr>
    </p:bg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Google Shape;871;p1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966"/>
            <a:ext cx="12192004" cy="6865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145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10619234" y="5905300"/>
            <a:ext cx="1240599" cy="6520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084881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White" preserve="1">
  <p:cSld name="Z.6 Blank slides: brand pattern - Frame - Topo - White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Google Shape;874;p1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1" y="-2300"/>
            <a:ext cx="12192007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0538466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Black" preserve="1">
  <p:cSld name="Z.6 Blank slides: brand pattern - Frame - Topo - Black">
    <p:bg>
      <p:bgPr>
        <a:solidFill>
          <a:schemeClr val="dk1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Google Shape;876;p14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7292843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White" preserve="1">
  <p:cSld name="Z.6 Blank slides: brand pattern - Frame - Morse Code - White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14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1" y="-2300"/>
            <a:ext cx="12192007" cy="6862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7883676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Black" preserve="1">
  <p:cSld name="Z.6 Blank slides: brand pattern - Frame - Morse Code - Black">
    <p:bg>
      <p:bgPr>
        <a:solidFill>
          <a:schemeClr val="dk1"/>
        </a:solidFill>
        <a:effectLst/>
      </p:bgPr>
    </p:bg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p14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1" y="-2300"/>
            <a:ext cx="12192004" cy="68625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333202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White" preserve="1">
  <p:cSld name="Z.6 Blank slides: brand pattern - Frame - Network - White"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2" name="Google Shape;882;p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1" y="-2300"/>
            <a:ext cx="12192007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6297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Gold">
  <p:cSld name="4.3 Section intro slide - Gold">
    <p:bg>
      <p:bgPr>
        <a:solidFill>
          <a:schemeClr val="accen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6" name="Google Shape;226;p36"/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19165630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Black" preserve="1">
  <p:cSld name="Z.6 Blank slides: brand pattern - Frame - Network - Black">
    <p:bg>
      <p:bgPr>
        <a:solidFill>
          <a:schemeClr val="dk1"/>
        </a:solidFill>
        <a:effectLst/>
      </p:bgPr>
    </p:bg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4" name="Google Shape;884;p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1" y="-2300"/>
            <a:ext cx="12192004" cy="6862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1419071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Z Not intended for use. Included so the full ASU color palette is available for your use in the color picker." preserve="1">
  <p:cSld name="ZZ Not intended for use. Included so the full ASU color palette is available for your use in the color picker.">
    <p:bg>
      <p:bgPr>
        <a:solidFill>
          <a:srgbClr val="FAFAFA"/>
        </a:solid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52"/>
          <p:cNvSpPr txBox="1"/>
          <p:nvPr/>
        </p:nvSpPr>
        <p:spPr>
          <a:xfrm>
            <a:off x="566567" y="319601"/>
            <a:ext cx="11059200" cy="99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067"/>
              </a:spcAft>
              <a:buNone/>
            </a:pPr>
            <a:r>
              <a:rPr lang="en" sz="4267" b="1">
                <a:solidFill>
                  <a:srgbClr val="BFBFBF"/>
                </a:solidFill>
              </a:rPr>
              <a:t>ASU color palette</a:t>
            </a:r>
            <a:br>
              <a:rPr lang="en" sz="4267" b="1">
                <a:solidFill>
                  <a:srgbClr val="191919"/>
                </a:solidFill>
              </a:rPr>
            </a:br>
            <a:r>
              <a:rPr lang="en" sz="1867" b="1">
                <a:solidFill>
                  <a:srgbClr val="FFFFFF"/>
                </a:solidFill>
                <a:highlight>
                  <a:srgbClr val="BFBFBF"/>
                </a:highlight>
              </a:rPr>
              <a:t>Not intended for use: This slide ensures the expanded ASU color palette is in your color picker.</a:t>
            </a:r>
            <a:r>
              <a:rPr lang="en" sz="1733" b="1">
                <a:solidFill>
                  <a:srgbClr val="FFFFFF"/>
                </a:solidFill>
                <a:highlight>
                  <a:srgbClr val="BFBFBF"/>
                </a:highlight>
              </a:rPr>
              <a:t> </a:t>
            </a:r>
            <a:endParaRPr sz="1733" b="1">
              <a:solidFill>
                <a:srgbClr val="FFFFFF"/>
              </a:solidFill>
              <a:highlight>
                <a:srgbClr val="BFBFBF"/>
              </a:highlight>
            </a:endParaRPr>
          </a:p>
        </p:txBody>
      </p:sp>
      <p:graphicFrame>
        <p:nvGraphicFramePr>
          <p:cNvPr id="887" name="Google Shape;887;p152"/>
          <p:cNvGraphicFramePr/>
          <p:nvPr/>
        </p:nvGraphicFramePr>
        <p:xfrm>
          <a:off x="558677" y="1337643"/>
          <a:ext cx="8169700" cy="52099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1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1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18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146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13792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BFBFBF"/>
                          </a:solidFill>
                        </a:rPr>
                        <a:t>Primary colors</a:t>
                      </a:r>
                      <a:r>
                        <a:rPr lang="en" sz="1100">
                          <a:solidFill>
                            <a:srgbClr val="BFBFBF"/>
                          </a:solidFill>
                        </a:rPr>
                        <a:t>. These should be your first color choices and used more prominently than secondary colors</a:t>
                      </a:r>
                      <a:endParaRPr sz="11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663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Gold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#FFC627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Maroon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#8C1D40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Black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900">
                          <a:solidFill>
                            <a:srgbClr val="BFBFBF"/>
                          </a:solidFill>
                        </a:rPr>
                      </a:b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#FFFFFF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Secondary colors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. Use as accents. Only use in addition to primary. May not to be used without primary brand colors. </a:t>
                      </a:r>
                      <a:endParaRPr sz="8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03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Gree</a:t>
                      </a: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n</a:t>
                      </a: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 #78BE20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Blue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#00A3E0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Orange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#FF7F32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Copper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#AF674B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Turquoise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#4AB7C4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Pink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#E74973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#747474</a:t>
                      </a: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12190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Grayscale. 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For text, line and fill colors. ASU Gray is a part of this scale.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 dirty="0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08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Black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1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#191919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2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#484848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#747474</a:t>
                      </a:r>
                      <a:b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</a:b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(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Gray 3)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4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#BFBFBF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5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#D0D0D0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6</a:t>
                      </a:r>
                      <a:endParaRPr sz="9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#E8E8E8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900" b="1" u="none" strike="noStrike" cap="none">
                          <a:solidFill>
                            <a:srgbClr val="BFBFBF"/>
                          </a:solidFill>
                        </a:rPr>
                        <a:t> </a:t>
                      </a: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7</a:t>
                      </a:r>
                      <a:r>
                        <a:rPr lang="en" sz="900" u="none" strike="noStrike" cap="none">
                          <a:solidFill>
                            <a:srgbClr val="BFBFBF"/>
                          </a:solidFill>
                        </a:rPr>
                        <a:t> #FAFAFA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900">
                          <a:solidFill>
                            <a:srgbClr val="BFBFBF"/>
                          </a:solidFill>
                        </a:rPr>
                        <a:t> #FFFFFF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414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Color tints.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Brand palette tint variations for use in data visualizations and spreadsheets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2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Gold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#FFF1C9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Maroon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#DFC9CF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Green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#E9F5DB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Blue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#D6F0FA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Orange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#FFEADE</a:t>
                      </a:r>
                      <a:endParaRPr sz="9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Copper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#EBD9D2</a:t>
                      </a:r>
                      <a:endParaRPr sz="25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Turquoise 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#D2EDF0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25% ASU Pink 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BFBFBF"/>
                          </a:solidFill>
                        </a:rPr>
                        <a:t>#F9D1DC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0" marR="121900" marT="12190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rgbClr val="191919"/>
                        </a:solidFill>
                      </a:endParaRPr>
                    </a:p>
                  </a:txBody>
                  <a:tcPr marL="121900" marR="121900" marT="12190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88" name="Google Shape;888;p152"/>
          <p:cNvGraphicFramePr/>
          <p:nvPr/>
        </p:nvGraphicFramePr>
        <p:xfrm>
          <a:off x="7959277" y="5434181"/>
          <a:ext cx="1364033" cy="109483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66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1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Error Red</a:t>
                      </a:r>
                      <a:endParaRPr sz="8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BFBFBF"/>
                          </a:solidFill>
                        </a:rPr>
                        <a:t>#CC2F2F </a:t>
                      </a:r>
                      <a:br>
                        <a:rPr lang="en" sz="800">
                          <a:solidFill>
                            <a:srgbClr val="BFBFBF"/>
                          </a:solidFill>
                        </a:rPr>
                      </a:br>
                      <a:endParaRPr sz="8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For digital use only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 to indicate system errors, issues or negative number values.</a:t>
                      </a:r>
                      <a:endParaRPr sz="900">
                        <a:solidFill>
                          <a:srgbClr val="BFBFBF"/>
                        </a:solidFill>
                      </a:endParaRPr>
                    </a:p>
                  </a:txBody>
                  <a:tcPr marL="60933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0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191919"/>
                        </a:solidFill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89" name="Google Shape;889;p1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67733" y="1738850"/>
            <a:ext cx="1834800" cy="1956116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152"/>
          <p:cNvSpPr/>
          <p:nvPr/>
        </p:nvSpPr>
        <p:spPr>
          <a:xfrm>
            <a:off x="10302933" y="1222233"/>
            <a:ext cx="364400" cy="448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FBFB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544752858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 Blank">
  <p:cSld name="21 Blank">
    <p:bg>
      <p:bgPr>
        <a:noFill/>
        <a:effectLst/>
      </p:bgPr>
    </p:bg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70697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Maroon">
  <p:cSld name="4.3 Section intro slide - Maroon">
    <p:bg>
      <p:bgPr>
        <a:solidFill>
          <a:schemeClr val="accent2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560833" y="1525433"/>
            <a:ext cx="3218800" cy="386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3pPr>
            <a:lvl4pPr lvl="3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4pPr>
            <a:lvl5pPr lvl="4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5pPr>
            <a:lvl6pPr lvl="5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6pPr>
            <a:lvl7pPr lvl="6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7pPr>
            <a:lvl8pPr lvl="7">
              <a:spcBef>
                <a:spcPts val="1067"/>
              </a:spcBef>
              <a:spcAft>
                <a:spcPts val="0"/>
              </a:spcAft>
              <a:buSzPts val="3200"/>
              <a:buNone/>
              <a:defRPr sz="4267"/>
            </a:lvl8pPr>
            <a:lvl9pPr lvl="8">
              <a:spcBef>
                <a:spcPts val="1067"/>
              </a:spcBef>
              <a:spcAft>
                <a:spcPts val="1067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9" name="Google Shape;229;p37"/>
          <p:cNvSpPr txBox="1">
            <a:spLocks noGrp="1"/>
          </p:cNvSpPr>
          <p:nvPr>
            <p:ph type="subTitle" idx="1"/>
          </p:nvPr>
        </p:nvSpPr>
        <p:spPr>
          <a:xfrm>
            <a:off x="560833" y="983267"/>
            <a:ext cx="3218800" cy="34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l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0" name="Google Shape;230;p37"/>
          <p:cNvSpPr>
            <a:spLocks noGrp="1"/>
          </p:cNvSpPr>
          <p:nvPr>
            <p:ph type="pic" idx="2"/>
          </p:nvPr>
        </p:nvSpPr>
        <p:spPr>
          <a:xfrm>
            <a:off x="4340367" y="0"/>
            <a:ext cx="78520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50126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4 Section intro slide">
  <p:cSld name="4.4 Section intro slid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>
            <a:spLocks noGrp="1"/>
          </p:cNvSpPr>
          <p:nvPr>
            <p:ph type="pic" idx="2"/>
          </p:nvPr>
        </p:nvSpPr>
        <p:spPr>
          <a:xfrm>
            <a:off x="12300" y="-1230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8"/>
          <p:cNvSpPr txBox="1">
            <a:spLocks noGrp="1"/>
          </p:cNvSpPr>
          <p:nvPr>
            <p:ph type="title"/>
          </p:nvPr>
        </p:nvSpPr>
        <p:spPr>
          <a:xfrm>
            <a:off x="426900" y="426733"/>
            <a:ext cx="3352800" cy="1159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3200"/>
              <a:buNone/>
              <a:defRPr sz="4267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426733" y="1585933"/>
            <a:ext cx="3352800" cy="16004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86156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Title and text slide options →">
  <p:cSld name="5 Title and text slide options →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/>
        </p:nvSpPr>
        <p:spPr>
          <a:xfrm>
            <a:off x="3215633" y="2131676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Title and</a:t>
            </a:r>
            <a:b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</a:br>
            <a:r>
              <a:rPr lang="en" sz="9600" b="1">
                <a:solidFill>
                  <a:srgbClr val="FFFFFF"/>
                </a:solidFill>
                <a:highlight>
                  <a:srgbClr val="191919"/>
                </a:highlight>
              </a:rPr>
              <a:t>text slides</a:t>
            </a:r>
            <a:endParaRPr sz="9600" b="1">
              <a:solidFill>
                <a:srgbClr val="191919"/>
              </a:solidFill>
            </a:endParaRPr>
          </a:p>
        </p:txBody>
      </p:sp>
      <p:sp>
        <p:nvSpPr>
          <p:cNvPr id="237" name="Google Shape;237;p39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9070770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">
  <p:cSld name="0.0 Standard slide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40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110288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54278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 with subtitle">
  <p:cSld name="0.0 Standard slide with subtitle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110288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4" name="Google Shape;244;p41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80209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White">
  <p:cSld name="5.1 Title and text slide - 1 column - Whi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110288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8" name="Google Shape;248;p42"/>
          <p:cNvSpPr txBox="1">
            <a:spLocks noGrp="1"/>
          </p:cNvSpPr>
          <p:nvPr>
            <p:ph type="subTitle" idx="2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825457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Black">
  <p:cSld name="5.1 Title and text slide - 1 column - Black">
    <p:bg>
      <p:bgPr>
        <a:solidFill>
          <a:schemeClr val="dk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110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943704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White">
  <p:cSld name="5.1 Title and text slide - 2 column - White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4740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7" name="Google Shape;257;p44"/>
          <p:cNvSpPr txBox="1">
            <a:spLocks noGrp="1"/>
          </p:cNvSpPr>
          <p:nvPr>
            <p:ph type="body" idx="3"/>
          </p:nvPr>
        </p:nvSpPr>
        <p:spPr>
          <a:xfrm>
            <a:off x="6156967" y="1500933"/>
            <a:ext cx="543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150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Maroon">
  <p:cSld name="1.1 Title slide - Maroon">
    <p:bg>
      <p:bgPr>
        <a:solidFill>
          <a:schemeClr val="accent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391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560800" y="5241933"/>
            <a:ext cx="110336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5" name="Google Shape;35;p7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5467" y="108634"/>
            <a:ext cx="3344200" cy="1128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80551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Black">
  <p:cSld name="5.1 Title and text slide - 2 column - Black"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4740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2" name="Google Shape;262;p45"/>
          <p:cNvSpPr txBox="1">
            <a:spLocks noGrp="1"/>
          </p:cNvSpPr>
          <p:nvPr>
            <p:ph type="body" idx="3"/>
          </p:nvPr>
        </p:nvSpPr>
        <p:spPr>
          <a:xfrm>
            <a:off x="6156967" y="1500933"/>
            <a:ext cx="543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65832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White">
  <p:cSld name="5.1 Title and text slide - 3 column - White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5" name="Google Shape;265;p46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36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3"/>
          </p:nvPr>
        </p:nvSpPr>
        <p:spPr>
          <a:xfrm>
            <a:off x="4275656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8" name="Google Shape;268;p46"/>
          <p:cNvSpPr txBox="1">
            <a:spLocks noGrp="1"/>
          </p:cNvSpPr>
          <p:nvPr>
            <p:ph type="body" idx="4"/>
          </p:nvPr>
        </p:nvSpPr>
        <p:spPr>
          <a:xfrm>
            <a:off x="7985333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92304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Black">
  <p:cSld name="5.1 Title and text slide - 3 column - Black">
    <p:bg>
      <p:bgPr>
        <a:solidFill>
          <a:schemeClr val="dk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1" name="Google Shape;271;p47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2" name="Google Shape;272;p47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3633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3" name="Google Shape;273;p47"/>
          <p:cNvSpPr txBox="1">
            <a:spLocks noGrp="1"/>
          </p:cNvSpPr>
          <p:nvPr>
            <p:ph type="body" idx="3"/>
          </p:nvPr>
        </p:nvSpPr>
        <p:spPr>
          <a:xfrm>
            <a:off x="4275656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4" name="Google Shape;274;p47"/>
          <p:cNvSpPr txBox="1">
            <a:spLocks noGrp="1"/>
          </p:cNvSpPr>
          <p:nvPr>
            <p:ph type="body" idx="4"/>
          </p:nvPr>
        </p:nvSpPr>
        <p:spPr>
          <a:xfrm>
            <a:off x="7985333" y="1500933"/>
            <a:ext cx="3609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7345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White">
  <p:cSld name="5.1 Title and text slide - 4 column - White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48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48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9" name="Google Shape;279;p48"/>
          <p:cNvSpPr txBox="1">
            <a:spLocks noGrp="1"/>
          </p:cNvSpPr>
          <p:nvPr>
            <p:ph type="body" idx="3"/>
          </p:nvPr>
        </p:nvSpPr>
        <p:spPr>
          <a:xfrm>
            <a:off x="3352800" y="1500933"/>
            <a:ext cx="2682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0" name="Google Shape;280;p48"/>
          <p:cNvSpPr txBox="1">
            <a:spLocks noGrp="1"/>
          </p:cNvSpPr>
          <p:nvPr>
            <p:ph type="body" idx="4"/>
          </p:nvPr>
        </p:nvSpPr>
        <p:spPr>
          <a:xfrm>
            <a:off x="61607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1" name="Google Shape;281;p48"/>
          <p:cNvSpPr txBox="1">
            <a:spLocks noGrp="1"/>
          </p:cNvSpPr>
          <p:nvPr>
            <p:ph type="body" idx="5"/>
          </p:nvPr>
        </p:nvSpPr>
        <p:spPr>
          <a:xfrm>
            <a:off x="8948933" y="1500933"/>
            <a:ext cx="2645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03677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Black">
  <p:cSld name="5.1 Title and text slide - 4 column - Black"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6" name="Google Shape;286;p49"/>
          <p:cNvSpPr txBox="1">
            <a:spLocks noGrp="1"/>
          </p:cNvSpPr>
          <p:nvPr>
            <p:ph type="body" idx="3"/>
          </p:nvPr>
        </p:nvSpPr>
        <p:spPr>
          <a:xfrm>
            <a:off x="3352800" y="1500933"/>
            <a:ext cx="2682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7" name="Google Shape;287;p49"/>
          <p:cNvSpPr txBox="1">
            <a:spLocks noGrp="1"/>
          </p:cNvSpPr>
          <p:nvPr>
            <p:ph type="body" idx="4"/>
          </p:nvPr>
        </p:nvSpPr>
        <p:spPr>
          <a:xfrm>
            <a:off x="6160700" y="1500933"/>
            <a:ext cx="2657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8" name="Google Shape;288;p49"/>
          <p:cNvSpPr txBox="1">
            <a:spLocks noGrp="1"/>
          </p:cNvSpPr>
          <p:nvPr>
            <p:ph type="body" idx="5"/>
          </p:nvPr>
        </p:nvSpPr>
        <p:spPr>
          <a:xfrm>
            <a:off x="8948933" y="1500933"/>
            <a:ext cx="26456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72800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2 column">
  <p:cSld name="5.2 Title and text slide - 2 column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Google Shape;290;p50"/>
          <p:cNvCxnSpPr/>
          <p:nvPr/>
        </p:nvCxnSpPr>
        <p:spPr>
          <a:xfrm>
            <a:off x="6096608" y="1660928"/>
            <a:ext cx="0" cy="392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1" name="Google Shape;291;p50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2" name="Google Shape;292;p50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3" name="Google Shape;293;p50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53752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4" name="Google Shape;294;p50"/>
          <p:cNvSpPr txBox="1">
            <a:spLocks noGrp="1"/>
          </p:cNvSpPr>
          <p:nvPr>
            <p:ph type="body" idx="3"/>
          </p:nvPr>
        </p:nvSpPr>
        <p:spPr>
          <a:xfrm>
            <a:off x="6219400" y="1500933"/>
            <a:ext cx="53752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2567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3 column">
  <p:cSld name="5.2 Title and text slide - 3 column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561200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2"/>
          </p:nvPr>
        </p:nvSpPr>
        <p:spPr>
          <a:xfrm>
            <a:off x="4470533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8" name="Google Shape;298;p51"/>
          <p:cNvSpPr txBox="1">
            <a:spLocks noGrp="1"/>
          </p:cNvSpPr>
          <p:nvPr>
            <p:ph type="body" idx="3"/>
          </p:nvPr>
        </p:nvSpPr>
        <p:spPr>
          <a:xfrm>
            <a:off x="8379867" y="1500933"/>
            <a:ext cx="3218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9" name="Google Shape;299;p5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00" name="Google Shape;300;p51"/>
          <p:cNvCxnSpPr/>
          <p:nvPr/>
        </p:nvCxnSpPr>
        <p:spPr>
          <a:xfrm>
            <a:off x="4125079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" name="Google Shape;301;p51"/>
          <p:cNvSpPr txBox="1">
            <a:spLocks noGrp="1"/>
          </p:cNvSpPr>
          <p:nvPr>
            <p:ph type="subTitle" idx="4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302" name="Google Shape;302;p51"/>
          <p:cNvCxnSpPr/>
          <p:nvPr/>
        </p:nvCxnSpPr>
        <p:spPr>
          <a:xfrm>
            <a:off x="8052189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092456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column">
  <p:cSld name="5.2 Title and text slide - 4 column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5" name="Google Shape;305;p52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306" name="Google Shape;306;p52"/>
          <p:cNvCxnSpPr/>
          <p:nvPr/>
        </p:nvCxnSpPr>
        <p:spPr>
          <a:xfrm>
            <a:off x="32888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7" name="Google Shape;307;p52"/>
          <p:cNvSpPr txBox="1">
            <a:spLocks noGrp="1"/>
          </p:cNvSpPr>
          <p:nvPr>
            <p:ph type="body" idx="2"/>
          </p:nvPr>
        </p:nvSpPr>
        <p:spPr>
          <a:xfrm>
            <a:off x="561200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08" name="Google Shape;308;p52"/>
          <p:cNvCxnSpPr/>
          <p:nvPr/>
        </p:nvCxnSpPr>
        <p:spPr>
          <a:xfrm>
            <a:off x="60959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52"/>
          <p:cNvCxnSpPr/>
          <p:nvPr/>
        </p:nvCxnSpPr>
        <p:spPr>
          <a:xfrm>
            <a:off x="8877884" y="1586033"/>
            <a:ext cx="0" cy="3982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0" name="Google Shape;310;p52"/>
          <p:cNvSpPr txBox="1">
            <a:spLocks noGrp="1"/>
          </p:cNvSpPr>
          <p:nvPr>
            <p:ph type="body" idx="3"/>
          </p:nvPr>
        </p:nvSpPr>
        <p:spPr>
          <a:xfrm>
            <a:off x="9065133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1" name="Google Shape;311;p52"/>
          <p:cNvSpPr txBox="1">
            <a:spLocks noGrp="1"/>
          </p:cNvSpPr>
          <p:nvPr>
            <p:ph type="body" idx="4"/>
          </p:nvPr>
        </p:nvSpPr>
        <p:spPr>
          <a:xfrm>
            <a:off x="6219751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2" name="Google Shape;312;p52"/>
          <p:cNvSpPr txBox="1">
            <a:spLocks noGrp="1"/>
          </p:cNvSpPr>
          <p:nvPr>
            <p:ph type="body" idx="5"/>
          </p:nvPr>
        </p:nvSpPr>
        <p:spPr>
          <a:xfrm>
            <a:off x="3425233" y="1500933"/>
            <a:ext cx="2534400" cy="40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02579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text areas">
  <p:cSld name="5.2 Title and text slide - 4 text areas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" name="Google Shape;314;p53"/>
          <p:cNvCxnSpPr/>
          <p:nvPr/>
        </p:nvCxnSpPr>
        <p:spPr>
          <a:xfrm>
            <a:off x="6096608" y="1483860"/>
            <a:ext cx="0" cy="193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5" name="Google Shape;315;p5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6" name="Google Shape;316;p53"/>
          <p:cNvSpPr txBox="1">
            <a:spLocks noGrp="1"/>
          </p:cNvSpPr>
          <p:nvPr>
            <p:ph type="subTitle" idx="1"/>
          </p:nvPr>
        </p:nvSpPr>
        <p:spPr>
          <a:xfrm>
            <a:off x="565933" y="1008833"/>
            <a:ext cx="11033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7" name="Google Shape;317;p53"/>
          <p:cNvSpPr txBox="1">
            <a:spLocks noGrp="1"/>
          </p:cNvSpPr>
          <p:nvPr>
            <p:ph type="body" idx="2"/>
          </p:nvPr>
        </p:nvSpPr>
        <p:spPr>
          <a:xfrm>
            <a:off x="6257867" y="1500933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8" name="Google Shape;318;p53"/>
          <p:cNvSpPr txBox="1">
            <a:spLocks noGrp="1"/>
          </p:cNvSpPr>
          <p:nvPr>
            <p:ph type="body" idx="3"/>
          </p:nvPr>
        </p:nvSpPr>
        <p:spPr>
          <a:xfrm>
            <a:off x="560833" y="1500933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19" name="Google Shape;319;p53"/>
          <p:cNvCxnSpPr/>
          <p:nvPr/>
        </p:nvCxnSpPr>
        <p:spPr>
          <a:xfrm>
            <a:off x="6096608" y="3626193"/>
            <a:ext cx="0" cy="193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53"/>
          <p:cNvSpPr txBox="1">
            <a:spLocks noGrp="1"/>
          </p:cNvSpPr>
          <p:nvPr>
            <p:ph type="body" idx="4"/>
          </p:nvPr>
        </p:nvSpPr>
        <p:spPr>
          <a:xfrm>
            <a:off x="6257867" y="3643267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1" name="Google Shape;321;p53"/>
          <p:cNvSpPr txBox="1">
            <a:spLocks noGrp="1"/>
          </p:cNvSpPr>
          <p:nvPr>
            <p:ph type="body" idx="5"/>
          </p:nvPr>
        </p:nvSpPr>
        <p:spPr>
          <a:xfrm>
            <a:off x="560833" y="3643267"/>
            <a:ext cx="5336800" cy="19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685383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ray">
  <p:cSld name="5.3 Title and text slide - 1 column - Gray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5" name="Google Shape;325;p54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6" name="Google Shape;326;p54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8518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White">
  <p:cSld name="1.2 Title slide - Whit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39" name="Google Shape;39;p8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327511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old">
  <p:cSld name="5.3 Title and text slide - 1 column - Gold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5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0" name="Google Shape;330;p55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1" name="Google Shape;331;p55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91873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Black">
  <p:cSld name="5.3 Title and text slide - 1 column - Black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6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6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5" name="Google Shape;335;p56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6" name="Google Shape;336;p56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804461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Maroon">
  <p:cSld name="5.3 Title and text slide - 1 column - Maroon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0" name="Google Shape;340;p57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11030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9259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ray">
  <p:cSld name="5.3 Title and text slide - 2 column - Gray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8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6" name="Google Shape;346;p58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7" name="Google Shape;347;p58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84332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old">
  <p:cSld name="5.3 Title and text slide - 2 column - Gold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9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1" name="Google Shape;351;p59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3" name="Google Shape;353;p59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4051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Black">
  <p:cSld name="5.3 Title and text slide - 2 column - Black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0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7" name="Google Shape;357;p60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8" name="Google Shape;358;p60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9" name="Google Shape;359;p60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26975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Maroon">
  <p:cSld name="5.3 Title and text slide - 2 column - Maroon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3" name="Google Shape;363;p61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4" name="Google Shape;364;p61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54708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5" name="Google Shape;365;p61"/>
          <p:cNvSpPr txBox="1">
            <a:spLocks noGrp="1"/>
          </p:cNvSpPr>
          <p:nvPr>
            <p:ph type="body" idx="3"/>
          </p:nvPr>
        </p:nvSpPr>
        <p:spPr>
          <a:xfrm>
            <a:off x="6156967" y="2348033"/>
            <a:ext cx="54376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338504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ray">
  <p:cSld name="5.3 Title and text slide - 3 column - Gray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9" name="Google Shape;369;p62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0" name="Google Shape;370;p62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1" name="Google Shape;371;p62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2" name="Google Shape;372;p62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86267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old">
  <p:cSld name="5.3 Title and text slide - 3 column - Gold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3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6" name="Google Shape;376;p63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7" name="Google Shape;377;p63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8" name="Google Shape;378;p63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9" name="Google Shape;379;p63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240676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Black">
  <p:cSld name="5.3 Title and text slide - 3 column - Black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4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3" name="Google Shape;383;p64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4" name="Google Shape;384;p64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5" name="Google Shape;385;p64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6" name="Google Shape;386;p64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058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Black">
  <p:cSld name="1.2 Title slide - Black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3" name="Google Shape;43;p9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62916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Maroon">
  <p:cSld name="5.3 Title and text slide - 3 column - Maroon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5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65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1" name="Google Shape;391;p65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2" name="Google Shape;392;p65"/>
          <p:cNvSpPr txBox="1">
            <a:spLocks noGrp="1"/>
          </p:cNvSpPr>
          <p:nvPr>
            <p:ph type="body" idx="3"/>
          </p:nvPr>
        </p:nvSpPr>
        <p:spPr>
          <a:xfrm>
            <a:off x="4300981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3" name="Google Shape;393;p65"/>
          <p:cNvSpPr txBox="1">
            <a:spLocks noGrp="1"/>
          </p:cNvSpPr>
          <p:nvPr>
            <p:ph type="body" idx="4"/>
          </p:nvPr>
        </p:nvSpPr>
        <p:spPr>
          <a:xfrm>
            <a:off x="8037596" y="2348033"/>
            <a:ext cx="35572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139268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ray">
  <p:cSld name="5.3 Title and text slide - 4 column - Gray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6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4267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7" name="Google Shape;397;p66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8" name="Google Shape;398;p66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9" name="Google Shape;399;p66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0" name="Google Shape;400;p66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1" name="Google Shape;401;p66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460243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old">
  <p:cSld name="5.3 Title and text slide - 4 column - Gold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7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7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4267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5" name="Google Shape;405;p67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06" name="Google Shape;406;p67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7" name="Google Shape;407;p67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8" name="Google Shape;408;p67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9" name="Google Shape;409;p67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396042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Black">
  <p:cSld name="5.3 Title and text slide - 4 column - Black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8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8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3" name="Google Shape;413;p68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4" name="Google Shape;414;p68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5" name="Google Shape;415;p68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6" name="Google Shape;416;p68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7" name="Google Shape;417;p68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672128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Maroon">
  <p:cSld name="5.3 Title and text slide - 4 column - Maroon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/>
          <p:nvPr/>
        </p:nvSpPr>
        <p:spPr>
          <a:xfrm>
            <a:off x="67" y="0"/>
            <a:ext cx="12192000" cy="17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9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1640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69"/>
          <p:cNvSpPr txBox="1">
            <a:spLocks noGrp="1"/>
          </p:cNvSpPr>
          <p:nvPr>
            <p:ph type="subTitle" idx="1"/>
          </p:nvPr>
        </p:nvSpPr>
        <p:spPr>
          <a:xfrm>
            <a:off x="570600" y="1008004"/>
            <a:ext cx="11164000" cy="29540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69"/>
          <p:cNvSpPr txBox="1">
            <a:spLocks noGrp="1"/>
          </p:cNvSpPr>
          <p:nvPr>
            <p:ph type="body" idx="2"/>
          </p:nvPr>
        </p:nvSpPr>
        <p:spPr>
          <a:xfrm>
            <a:off x="5643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3" name="Google Shape;423;p69"/>
          <p:cNvSpPr txBox="1">
            <a:spLocks noGrp="1"/>
          </p:cNvSpPr>
          <p:nvPr>
            <p:ph type="body" idx="3"/>
          </p:nvPr>
        </p:nvSpPr>
        <p:spPr>
          <a:xfrm>
            <a:off x="3352800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4" name="Google Shape;424;p69"/>
          <p:cNvSpPr txBox="1">
            <a:spLocks noGrp="1"/>
          </p:cNvSpPr>
          <p:nvPr>
            <p:ph type="body" idx="4"/>
          </p:nvPr>
        </p:nvSpPr>
        <p:spPr>
          <a:xfrm>
            <a:off x="6141233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5" name="Google Shape;425;p69"/>
          <p:cNvSpPr txBox="1">
            <a:spLocks noGrp="1"/>
          </p:cNvSpPr>
          <p:nvPr>
            <p:ph type="body" idx="5"/>
          </p:nvPr>
        </p:nvSpPr>
        <p:spPr>
          <a:xfrm>
            <a:off x="8929667" y="2348033"/>
            <a:ext cx="2654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marR="0" lvl="0" indent="-44025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1pPr>
            <a:lvl2pPr marL="1219170" marR="0" lvl="1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2pPr>
            <a:lvl3pPr marL="1828754" marR="0" lvl="2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3pPr>
            <a:lvl4pPr marL="2438339" marR="0" lvl="3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4pPr>
            <a:lvl5pPr marL="3047924" marR="0" lvl="4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5pPr>
            <a:lvl6pPr marL="3657509" marR="0" lvl="5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6pPr>
            <a:lvl7pPr marL="4267093" marR="0" lvl="6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2133" i="0" u="none" strike="noStrike" cap="none">
                <a:solidFill>
                  <a:srgbClr val="000000"/>
                </a:solidFill>
              </a:defRPr>
            </a:lvl7pPr>
            <a:lvl8pPr marL="4876678" marR="0" lvl="7" indent="-440256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2133" i="0" u="none" strike="noStrike" cap="none">
                <a:solidFill>
                  <a:srgbClr val="000000"/>
                </a:solidFill>
              </a:defRPr>
            </a:lvl8pPr>
            <a:lvl9pPr marL="5486263" marR="0" lvl="8" indent="-440256" algn="l">
              <a:lnSpc>
                <a:spcPct val="100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1600"/>
              <a:buChar char="■"/>
              <a:defRPr sz="2133" i="0" u="none" strike="noStrike" cap="none">
                <a:solidFill>
                  <a:srgbClr val="000000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32732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ray">
  <p:cSld name="5.4 Title and text slide - Gray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0"/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8" name="Google Shape;428;p70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9" name="Google Shape;429;p70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0" name="Google Shape;430;p70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8485641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old">
  <p:cSld name="5.4 Title and text slide - Gold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1"/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3" name="Google Shape;433;p71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4" name="Google Shape;434;p71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5" name="Google Shape;435;p71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193887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Black">
  <p:cSld name="5.4 Title and text slide - Black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2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8" name="Google Shape;438;p72"/>
          <p:cNvSpPr txBox="1">
            <a:spLocks noGrp="1"/>
          </p:cNvSpPr>
          <p:nvPr>
            <p:ph type="body" idx="1"/>
          </p:nvPr>
        </p:nvSpPr>
        <p:spPr>
          <a:xfrm>
            <a:off x="6583667" y="426733"/>
            <a:ext cx="5035200" cy="514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9" name="Google Shape;439;p72"/>
          <p:cNvSpPr txBox="1">
            <a:spLocks noGrp="1"/>
          </p:cNvSpPr>
          <p:nvPr>
            <p:ph type="title"/>
          </p:nvPr>
        </p:nvSpPr>
        <p:spPr>
          <a:xfrm>
            <a:off x="560833" y="731533"/>
            <a:ext cx="5035200" cy="503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0" name="Google Shape;440;p72"/>
          <p:cNvSpPr txBox="1">
            <a:spLocks noGrp="1"/>
          </p:cNvSpPr>
          <p:nvPr>
            <p:ph type="subTitle" idx="2"/>
          </p:nvPr>
        </p:nvSpPr>
        <p:spPr>
          <a:xfrm>
            <a:off x="5659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171013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Text and photo slide options →">
  <p:cSld name="6 Text and photo slide options →">
    <p:bg>
      <p:bgPr>
        <a:solidFill>
          <a:schemeClr val="accent5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/>
        </p:nvSpPr>
        <p:spPr>
          <a:xfrm>
            <a:off x="3215633" y="2099409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Text and photo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443" name="Google Shape;443;p73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0944401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Right - White">
  <p:cSld name="6.1 Text and photo slide - Right - White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4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55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6" name="Google Shape;446;p74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5956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7" name="Google Shape;447;p74"/>
          <p:cNvSpPr>
            <a:spLocks noGrp="1"/>
          </p:cNvSpPr>
          <p:nvPr>
            <p:ph type="pic" idx="2"/>
          </p:nvPr>
        </p:nvSpPr>
        <p:spPr>
          <a:xfrm>
            <a:off x="671780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62403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Gold">
  <p:cSld name="1.2 Title slide - Gold">
    <p:bg>
      <p:bgPr>
        <a:solidFill>
          <a:schemeClr val="accen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7" name="Google Shape;47;p10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389566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Right - Black">
  <p:cSld name="6.1 Text and photo slide - Right - Black">
    <p:bg>
      <p:bgPr>
        <a:solidFill>
          <a:schemeClr val="dk1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5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55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0" name="Google Shape;450;p75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5956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1" name="Google Shape;451;p75"/>
          <p:cNvSpPr>
            <a:spLocks noGrp="1"/>
          </p:cNvSpPr>
          <p:nvPr>
            <p:ph type="pic" idx="2"/>
          </p:nvPr>
        </p:nvSpPr>
        <p:spPr>
          <a:xfrm>
            <a:off x="6717800" y="0"/>
            <a:ext cx="5474400" cy="685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5796841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White">
  <p:cSld name="6.1 Text and photo slide - Left - White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6"/>
          <p:cNvSpPr>
            <a:spLocks noGrp="1"/>
          </p:cNvSpPr>
          <p:nvPr>
            <p:ph type="pic" idx="2"/>
          </p:nvPr>
        </p:nvSpPr>
        <p:spPr>
          <a:xfrm>
            <a:off x="0" y="0"/>
            <a:ext cx="54744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54" name="Google Shape;454;p76"/>
          <p:cNvSpPr txBox="1">
            <a:spLocks noGrp="1"/>
          </p:cNvSpPr>
          <p:nvPr>
            <p:ph type="title"/>
          </p:nvPr>
        </p:nvSpPr>
        <p:spPr>
          <a:xfrm>
            <a:off x="6035033" y="426733"/>
            <a:ext cx="5559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5" name="Google Shape;455;p76"/>
          <p:cNvSpPr txBox="1">
            <a:spLocks noGrp="1"/>
          </p:cNvSpPr>
          <p:nvPr>
            <p:ph type="body" idx="1"/>
          </p:nvPr>
        </p:nvSpPr>
        <p:spPr>
          <a:xfrm>
            <a:off x="6035400" y="1326067"/>
            <a:ext cx="55592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57055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Black">
  <p:cSld name="6.1 Text and photo slide - Left - Black">
    <p:bg>
      <p:bgPr>
        <a:solidFill>
          <a:schemeClr val="dk1"/>
        </a:solidFill>
        <a:effectLst/>
      </p:bgPr>
    </p:bg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7"/>
          <p:cNvSpPr>
            <a:spLocks noGrp="1"/>
          </p:cNvSpPr>
          <p:nvPr>
            <p:ph type="pic" idx="2"/>
          </p:nvPr>
        </p:nvSpPr>
        <p:spPr>
          <a:xfrm>
            <a:off x="0" y="0"/>
            <a:ext cx="54744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77"/>
          <p:cNvSpPr txBox="1">
            <a:spLocks noGrp="1"/>
          </p:cNvSpPr>
          <p:nvPr>
            <p:ph type="title"/>
          </p:nvPr>
        </p:nvSpPr>
        <p:spPr>
          <a:xfrm>
            <a:off x="6035033" y="426733"/>
            <a:ext cx="5559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9" name="Google Shape;459;p77"/>
          <p:cNvSpPr txBox="1">
            <a:spLocks noGrp="1"/>
          </p:cNvSpPr>
          <p:nvPr>
            <p:ph type="body" idx="1"/>
          </p:nvPr>
        </p:nvSpPr>
        <p:spPr>
          <a:xfrm>
            <a:off x="6035400" y="1326067"/>
            <a:ext cx="5559200" cy="424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780872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Gold">
  <p:cSld name="6.2 Text and photo slide - Right - Gold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8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2" name="Google Shape;462;p78"/>
          <p:cNvSpPr>
            <a:spLocks noGrp="1"/>
          </p:cNvSpPr>
          <p:nvPr>
            <p:ph type="pic" idx="2"/>
          </p:nvPr>
        </p:nvSpPr>
        <p:spPr>
          <a:xfrm>
            <a:off x="6693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78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4" name="Google Shape;464;p78"/>
          <p:cNvSpPr txBox="1">
            <a:spLocks noGrp="1"/>
          </p:cNvSpPr>
          <p:nvPr>
            <p:ph type="body" idx="1"/>
          </p:nvPr>
        </p:nvSpPr>
        <p:spPr>
          <a:xfrm>
            <a:off x="561200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5" name="Google Shape;465;p78"/>
          <p:cNvSpPr txBox="1">
            <a:spLocks noGrp="1"/>
          </p:cNvSpPr>
          <p:nvPr>
            <p:ph type="subTitle" idx="3"/>
          </p:nvPr>
        </p:nvSpPr>
        <p:spPr>
          <a:xfrm>
            <a:off x="5631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912188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Maroon">
  <p:cSld name="6.2 Text and photo slide - Right - Maroon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9"/>
          <p:cNvSpPr/>
          <p:nvPr/>
        </p:nvSpPr>
        <p:spPr>
          <a:xfrm>
            <a:off x="6096000" y="-67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8" name="Google Shape;468;p79"/>
          <p:cNvSpPr>
            <a:spLocks noGrp="1"/>
          </p:cNvSpPr>
          <p:nvPr>
            <p:ph type="pic" idx="2"/>
          </p:nvPr>
        </p:nvSpPr>
        <p:spPr>
          <a:xfrm>
            <a:off x="6693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  <p:sp>
        <p:nvSpPr>
          <p:cNvPr id="469" name="Google Shape;469;p79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0" name="Google Shape;470;p79"/>
          <p:cNvSpPr txBox="1">
            <a:spLocks noGrp="1"/>
          </p:cNvSpPr>
          <p:nvPr>
            <p:ph type="body" idx="1"/>
          </p:nvPr>
        </p:nvSpPr>
        <p:spPr>
          <a:xfrm>
            <a:off x="561200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1" name="Google Shape;471;p79"/>
          <p:cNvSpPr txBox="1">
            <a:spLocks noGrp="1"/>
          </p:cNvSpPr>
          <p:nvPr>
            <p:ph type="subTitle" idx="3"/>
          </p:nvPr>
        </p:nvSpPr>
        <p:spPr>
          <a:xfrm>
            <a:off x="563133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981127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Gold">
  <p:cSld name="6.2 Text and photo slide - Left - Gold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0"/>
          <p:cNvSpPr/>
          <p:nvPr/>
        </p:nvSpPr>
        <p:spPr>
          <a:xfrm>
            <a:off x="0" y="-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4" name="Google Shape;474;p80"/>
          <p:cNvSpPr>
            <a:spLocks noGrp="1"/>
          </p:cNvSpPr>
          <p:nvPr>
            <p:ph type="pic" idx="2"/>
          </p:nvPr>
        </p:nvSpPr>
        <p:spPr>
          <a:xfrm>
            <a:off x="597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  <p:sp>
        <p:nvSpPr>
          <p:cNvPr id="475" name="Google Shape;475;p80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6" name="Google Shape;476;p80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7" name="Google Shape;477;p80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4717281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Maroon">
  <p:cSld name="6.2 Text and photo slide - Left - Maroon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1"/>
          <p:cNvSpPr/>
          <p:nvPr/>
        </p:nvSpPr>
        <p:spPr>
          <a:xfrm>
            <a:off x="0" y="-67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0" name="Google Shape;480;p81"/>
          <p:cNvSpPr>
            <a:spLocks noGrp="1"/>
          </p:cNvSpPr>
          <p:nvPr>
            <p:ph type="pic" idx="2"/>
          </p:nvPr>
        </p:nvSpPr>
        <p:spPr>
          <a:xfrm>
            <a:off x="597400" y="646567"/>
            <a:ext cx="4901200" cy="55468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81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2" name="Google Shape;482;p81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3" name="Google Shape;483;p81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193674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ray">
  <p:cSld name="6.3 Text and photo slide - Gray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2"/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6" name="Google Shape;486;p82"/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87" name="Google Shape;487;p82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8" name="Google Shape;488;p82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9" name="Google Shape;489;p82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7417932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old">
  <p:cSld name="6.3 Text and photo slide - Gold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3"/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2" name="Google Shape;492;p83"/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83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4" name="Google Shape;494;p83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5" name="Google Shape;495;p83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291183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Black">
  <p:cSld name="6.3 Text and photo slide - Black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4"/>
          <p:cNvSpPr/>
          <p:nvPr/>
        </p:nvSpPr>
        <p:spPr>
          <a:xfrm>
            <a:off x="5035300" y="-3033"/>
            <a:ext cx="71568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8" name="Google Shape;498;p84"/>
          <p:cNvSpPr>
            <a:spLocks noGrp="1"/>
          </p:cNvSpPr>
          <p:nvPr>
            <p:ph type="pic" idx="2"/>
          </p:nvPr>
        </p:nvSpPr>
        <p:spPr>
          <a:xfrm>
            <a:off x="560833" y="426733"/>
            <a:ext cx="39136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4"/>
          <p:cNvSpPr txBox="1">
            <a:spLocks noGrp="1"/>
          </p:cNvSpPr>
          <p:nvPr>
            <p:ph type="title"/>
          </p:nvPr>
        </p:nvSpPr>
        <p:spPr>
          <a:xfrm>
            <a:off x="5596133" y="844467"/>
            <a:ext cx="5995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0" name="Google Shape;500;p84"/>
          <p:cNvSpPr txBox="1">
            <a:spLocks noGrp="1"/>
          </p:cNvSpPr>
          <p:nvPr>
            <p:ph type="body" idx="1"/>
          </p:nvPr>
        </p:nvSpPr>
        <p:spPr>
          <a:xfrm>
            <a:off x="5596569" y="1471100"/>
            <a:ext cx="5995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1" name="Google Shape;501;p84"/>
          <p:cNvSpPr txBox="1">
            <a:spLocks noGrp="1"/>
          </p:cNvSpPr>
          <p:nvPr>
            <p:ph type="subTitle" idx="3"/>
          </p:nvPr>
        </p:nvSpPr>
        <p:spPr>
          <a:xfrm>
            <a:off x="5598872" y="426733"/>
            <a:ext cx="5995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773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Maroon">
  <p:cSld name="1.2 Title slide - Maroon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560833" y="1326067"/>
            <a:ext cx="11033600" cy="221599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1067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1067"/>
              </a:spcBef>
              <a:spcAft>
                <a:spcPts val="1067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560833" y="839833"/>
            <a:ext cx="11033600" cy="32823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>
                <a:highlight>
                  <a:schemeClr val="accent1"/>
                </a:highlight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1" name="Google Shape;51;p11" title="ASU_Library_Horiz_RGB_White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633159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White">
  <p:cSld name="6.4 Text and photo slide - White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5"/>
          <p:cNvSpPr>
            <a:spLocks noGrp="1"/>
          </p:cNvSpPr>
          <p:nvPr>
            <p:ph type="pic" idx="2"/>
          </p:nvPr>
        </p:nvSpPr>
        <p:spPr>
          <a:xfrm>
            <a:off x="987567" y="1320400"/>
            <a:ext cx="2926000" cy="2958400"/>
          </a:xfrm>
          <a:prstGeom prst="rect">
            <a:avLst/>
          </a:prstGeom>
          <a:noFill/>
          <a:ln>
            <a:noFill/>
          </a:ln>
        </p:spPr>
      </p:sp>
      <p:sp>
        <p:nvSpPr>
          <p:cNvPr id="504" name="Google Shape;504;p85"/>
          <p:cNvSpPr txBox="1">
            <a:spLocks noGrp="1"/>
          </p:cNvSpPr>
          <p:nvPr>
            <p:ph type="title"/>
          </p:nvPr>
        </p:nvSpPr>
        <p:spPr>
          <a:xfrm>
            <a:off x="5035300" y="1327133"/>
            <a:ext cx="6559200" cy="1625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5867"/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5" name="Google Shape;505;p85"/>
          <p:cNvSpPr txBox="1">
            <a:spLocks noGrp="1"/>
          </p:cNvSpPr>
          <p:nvPr>
            <p:ph type="subTitle" idx="1"/>
          </p:nvPr>
        </p:nvSpPr>
        <p:spPr>
          <a:xfrm>
            <a:off x="5035300" y="854233"/>
            <a:ext cx="6559200" cy="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6" name="Google Shape;506;p85"/>
          <p:cNvSpPr txBox="1">
            <a:spLocks noGrp="1"/>
          </p:cNvSpPr>
          <p:nvPr>
            <p:ph type="body" idx="3"/>
          </p:nvPr>
        </p:nvSpPr>
        <p:spPr>
          <a:xfrm>
            <a:off x="5035300" y="2314500"/>
            <a:ext cx="6559200" cy="3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1pPr>
            <a:lvl2pPr marL="1219170" lvl="1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2pPr>
            <a:lvl3pPr marL="1828754" lvl="2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3pPr>
            <a:lvl4pPr marL="2438339" lvl="3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4pPr>
            <a:lvl5pPr marL="3047924" lvl="4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5pPr>
            <a:lvl6pPr marL="3657509" lvl="5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6pPr>
            <a:lvl7pPr marL="4267093" lvl="6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7pPr>
            <a:lvl8pPr marL="4876678" lvl="7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8pPr>
            <a:lvl9pPr marL="5486263" lvl="8" indent="-304792" algn="l">
              <a:lnSpc>
                <a:spcPct val="115000"/>
              </a:lnSpc>
              <a:spcBef>
                <a:spcPts val="533"/>
              </a:spcBef>
              <a:spcAft>
                <a:spcPts val="533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509938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Black">
  <p:cSld name="6.4 Text and photo slide - Black">
    <p:bg>
      <p:bgPr>
        <a:solidFill>
          <a:schemeClr val="dk1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6"/>
          <p:cNvSpPr>
            <a:spLocks noGrp="1"/>
          </p:cNvSpPr>
          <p:nvPr>
            <p:ph type="pic" idx="2"/>
          </p:nvPr>
        </p:nvSpPr>
        <p:spPr>
          <a:xfrm>
            <a:off x="987567" y="1320400"/>
            <a:ext cx="2926000" cy="29584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86"/>
          <p:cNvSpPr txBox="1">
            <a:spLocks noGrp="1"/>
          </p:cNvSpPr>
          <p:nvPr>
            <p:ph type="title"/>
          </p:nvPr>
        </p:nvSpPr>
        <p:spPr>
          <a:xfrm>
            <a:off x="5035300" y="1327133"/>
            <a:ext cx="6559200" cy="1625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5867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0" name="Google Shape;510;p86"/>
          <p:cNvSpPr txBox="1">
            <a:spLocks noGrp="1"/>
          </p:cNvSpPr>
          <p:nvPr>
            <p:ph type="subTitle" idx="1"/>
          </p:nvPr>
        </p:nvSpPr>
        <p:spPr>
          <a:xfrm>
            <a:off x="5035300" y="854233"/>
            <a:ext cx="6559200" cy="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1" name="Google Shape;511;p86"/>
          <p:cNvSpPr txBox="1">
            <a:spLocks noGrp="1"/>
          </p:cNvSpPr>
          <p:nvPr>
            <p:ph type="body" idx="3"/>
          </p:nvPr>
        </p:nvSpPr>
        <p:spPr>
          <a:xfrm>
            <a:off x="5035300" y="2314500"/>
            <a:ext cx="6559200" cy="3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1pPr>
            <a:lvl2pPr marL="1219170" lvl="1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2pPr>
            <a:lvl3pPr marL="1828754" lvl="2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3pPr>
            <a:lvl4pPr marL="2438339" lvl="3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4pPr>
            <a:lvl5pPr marL="3047924" lvl="4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5pPr>
            <a:lvl6pPr marL="3657509" lvl="5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6pPr>
            <a:lvl7pPr marL="4267093" lvl="6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7pPr>
            <a:lvl8pPr marL="4876678" lvl="7" indent="-304792" algn="l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8pPr>
            <a:lvl9pPr marL="5486263" lvl="8" indent="-304792" algn="l">
              <a:lnSpc>
                <a:spcPct val="115000"/>
              </a:lnSpc>
              <a:spcBef>
                <a:spcPts val="533"/>
              </a:spcBef>
              <a:spcAft>
                <a:spcPts val="533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62969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Gold">
  <p:cSld name="6.5 Text and photo slide - Gold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7"/>
          <p:cNvSpPr txBox="1"/>
          <p:nvPr/>
        </p:nvSpPr>
        <p:spPr>
          <a:xfrm>
            <a:off x="0" y="0"/>
            <a:ext cx="5596000" cy="52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87"/>
          <p:cNvSpPr>
            <a:spLocks noGrp="1"/>
          </p:cNvSpPr>
          <p:nvPr>
            <p:ph type="pic" idx="2"/>
          </p:nvPr>
        </p:nvSpPr>
        <p:spPr>
          <a:xfrm>
            <a:off x="560833" y="532067"/>
            <a:ext cx="5455200" cy="50364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87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6" name="Google Shape;516;p87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17" name="Google Shape;517;p87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088474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Maroon">
  <p:cSld name="6.5 Text and photo slide - Maroon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8"/>
          <p:cNvSpPr txBox="1"/>
          <p:nvPr/>
        </p:nvSpPr>
        <p:spPr>
          <a:xfrm>
            <a:off x="0" y="0"/>
            <a:ext cx="5596000" cy="52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88"/>
          <p:cNvSpPr>
            <a:spLocks noGrp="1"/>
          </p:cNvSpPr>
          <p:nvPr>
            <p:ph type="pic" idx="2"/>
          </p:nvPr>
        </p:nvSpPr>
        <p:spPr>
          <a:xfrm>
            <a:off x="560833" y="532067"/>
            <a:ext cx="5455200" cy="503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88"/>
          <p:cNvSpPr txBox="1">
            <a:spLocks noGrp="1"/>
          </p:cNvSpPr>
          <p:nvPr>
            <p:ph type="title"/>
          </p:nvPr>
        </p:nvSpPr>
        <p:spPr>
          <a:xfrm>
            <a:off x="6557100" y="844467"/>
            <a:ext cx="50352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2" name="Google Shape;522;p88"/>
          <p:cNvSpPr txBox="1">
            <a:spLocks noGrp="1"/>
          </p:cNvSpPr>
          <p:nvPr>
            <p:ph type="body" idx="1"/>
          </p:nvPr>
        </p:nvSpPr>
        <p:spPr>
          <a:xfrm>
            <a:off x="6557467" y="1471100"/>
            <a:ext cx="50352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23" name="Google Shape;523;p88"/>
          <p:cNvSpPr txBox="1">
            <a:spLocks noGrp="1"/>
          </p:cNvSpPr>
          <p:nvPr>
            <p:ph type="subTitle" idx="3"/>
          </p:nvPr>
        </p:nvSpPr>
        <p:spPr>
          <a:xfrm>
            <a:off x="6559400" y="426733"/>
            <a:ext cx="50352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5447730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Gold">
  <p:cSld name="6.6 Text and photo slide - 1 photo - Gold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9"/>
          <p:cNvSpPr/>
          <p:nvPr/>
        </p:nvSpPr>
        <p:spPr>
          <a:xfrm>
            <a:off x="10485133" y="-3033"/>
            <a:ext cx="1706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6" name="Google Shape;526;p89"/>
          <p:cNvSpPr>
            <a:spLocks noGrp="1"/>
          </p:cNvSpPr>
          <p:nvPr>
            <p:ph type="pic" idx="2"/>
          </p:nvPr>
        </p:nvSpPr>
        <p:spPr>
          <a:xfrm>
            <a:off x="6717800" y="426733"/>
            <a:ext cx="50228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89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8" name="Google Shape;528;p89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29" name="Google Shape;529;p89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2495245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Maroon">
  <p:cSld name="6.6 Text and photo slide - 1 photo - Maroon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90"/>
          <p:cNvSpPr/>
          <p:nvPr/>
        </p:nvSpPr>
        <p:spPr>
          <a:xfrm>
            <a:off x="10485133" y="-3033"/>
            <a:ext cx="1706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2" name="Google Shape;532;p90"/>
          <p:cNvSpPr>
            <a:spLocks noGrp="1"/>
          </p:cNvSpPr>
          <p:nvPr>
            <p:ph type="pic" idx="2"/>
          </p:nvPr>
        </p:nvSpPr>
        <p:spPr>
          <a:xfrm>
            <a:off x="6717800" y="426733"/>
            <a:ext cx="5022800" cy="60108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90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4" name="Google Shape;534;p90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35" name="Google Shape;535;p90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6492280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Gold">
  <p:cSld name="6.6 Text and photo slide - 3 photo - Gold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1"/>
          <p:cNvSpPr/>
          <p:nvPr/>
        </p:nvSpPr>
        <p:spPr>
          <a:xfrm>
            <a:off x="8814800" y="-3033"/>
            <a:ext cx="337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91"/>
          <p:cNvSpPr>
            <a:spLocks noGrp="1"/>
          </p:cNvSpPr>
          <p:nvPr>
            <p:ph type="pic" idx="2"/>
          </p:nvPr>
        </p:nvSpPr>
        <p:spPr>
          <a:xfrm>
            <a:off x="9936467" y="707200"/>
            <a:ext cx="1804000" cy="54780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91"/>
          <p:cNvSpPr>
            <a:spLocks noGrp="1"/>
          </p:cNvSpPr>
          <p:nvPr>
            <p:ph type="pic" idx="3"/>
          </p:nvPr>
        </p:nvSpPr>
        <p:spPr>
          <a:xfrm>
            <a:off x="6156967" y="707200"/>
            <a:ext cx="3710000" cy="26636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91"/>
          <p:cNvSpPr>
            <a:spLocks noGrp="1"/>
          </p:cNvSpPr>
          <p:nvPr>
            <p:ph type="pic" idx="4"/>
          </p:nvPr>
        </p:nvSpPr>
        <p:spPr>
          <a:xfrm>
            <a:off x="6156967" y="3466400"/>
            <a:ext cx="3710000" cy="27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41" name="Google Shape;541;p91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48868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2" name="Google Shape;542;p91"/>
          <p:cNvSpPr txBox="1">
            <a:spLocks noGrp="1"/>
          </p:cNvSpPr>
          <p:nvPr>
            <p:ph type="body" idx="1"/>
          </p:nvPr>
        </p:nvSpPr>
        <p:spPr>
          <a:xfrm>
            <a:off x="561189" y="1471100"/>
            <a:ext cx="48868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3" name="Google Shape;543;p91"/>
          <p:cNvSpPr txBox="1">
            <a:spLocks noGrp="1"/>
          </p:cNvSpPr>
          <p:nvPr>
            <p:ph type="subTitle" idx="5"/>
          </p:nvPr>
        </p:nvSpPr>
        <p:spPr>
          <a:xfrm>
            <a:off x="563065" y="426733"/>
            <a:ext cx="4886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181707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Maroon">
  <p:cSld name="6.6 Text and photo slide - 3 photo - Maroon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/>
          <p:nvPr/>
        </p:nvSpPr>
        <p:spPr>
          <a:xfrm>
            <a:off x="8814800" y="-3033"/>
            <a:ext cx="3377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6" name="Google Shape;546;p92"/>
          <p:cNvSpPr>
            <a:spLocks noGrp="1"/>
          </p:cNvSpPr>
          <p:nvPr>
            <p:ph type="pic" idx="2"/>
          </p:nvPr>
        </p:nvSpPr>
        <p:spPr>
          <a:xfrm>
            <a:off x="9936467" y="707200"/>
            <a:ext cx="1804000" cy="54780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>
            <a:spLocks noGrp="1"/>
          </p:cNvSpPr>
          <p:nvPr>
            <p:ph type="pic" idx="3"/>
          </p:nvPr>
        </p:nvSpPr>
        <p:spPr>
          <a:xfrm>
            <a:off x="6156967" y="707200"/>
            <a:ext cx="3710000" cy="26636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92"/>
          <p:cNvSpPr>
            <a:spLocks noGrp="1"/>
          </p:cNvSpPr>
          <p:nvPr>
            <p:ph type="pic" idx="4"/>
          </p:nvPr>
        </p:nvSpPr>
        <p:spPr>
          <a:xfrm>
            <a:off x="6156967" y="3466400"/>
            <a:ext cx="3710000" cy="27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92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48868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0" name="Google Shape;550;p92"/>
          <p:cNvSpPr txBox="1">
            <a:spLocks noGrp="1"/>
          </p:cNvSpPr>
          <p:nvPr>
            <p:ph type="body" idx="1"/>
          </p:nvPr>
        </p:nvSpPr>
        <p:spPr>
          <a:xfrm>
            <a:off x="561189" y="1471100"/>
            <a:ext cx="48868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1" name="Google Shape;551;p92"/>
          <p:cNvSpPr txBox="1">
            <a:spLocks noGrp="1"/>
          </p:cNvSpPr>
          <p:nvPr>
            <p:ph type="subTitle" idx="5"/>
          </p:nvPr>
        </p:nvSpPr>
        <p:spPr>
          <a:xfrm>
            <a:off x="563065" y="426733"/>
            <a:ext cx="4886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7793508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Gold">
  <p:cSld name="6.7 Text and photo slide - Gold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3"/>
          <p:cNvSpPr/>
          <p:nvPr/>
        </p:nvSpPr>
        <p:spPr>
          <a:xfrm>
            <a:off x="6783167" y="420633"/>
            <a:ext cx="5042000" cy="601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4" name="Google Shape;554;p93"/>
          <p:cNvSpPr>
            <a:spLocks noGrp="1"/>
          </p:cNvSpPr>
          <p:nvPr>
            <p:ph type="pic" idx="2"/>
          </p:nvPr>
        </p:nvSpPr>
        <p:spPr>
          <a:xfrm>
            <a:off x="7150000" y="748233"/>
            <a:ext cx="5042000" cy="53616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p93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6" name="Google Shape;556;p93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7" name="Google Shape;557;p93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548964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Maroon">
  <p:cSld name="6.7 Text and photo slide - Maroon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/>
          <p:nvPr/>
        </p:nvSpPr>
        <p:spPr>
          <a:xfrm>
            <a:off x="6783167" y="420633"/>
            <a:ext cx="5042000" cy="601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0" name="Google Shape;560;p94"/>
          <p:cNvSpPr>
            <a:spLocks noGrp="1"/>
          </p:cNvSpPr>
          <p:nvPr>
            <p:ph type="pic" idx="2"/>
          </p:nvPr>
        </p:nvSpPr>
        <p:spPr>
          <a:xfrm>
            <a:off x="7150000" y="748233"/>
            <a:ext cx="5042000" cy="53616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94"/>
          <p:cNvSpPr txBox="1">
            <a:spLocks noGrp="1"/>
          </p:cNvSpPr>
          <p:nvPr>
            <p:ph type="title"/>
          </p:nvPr>
        </p:nvSpPr>
        <p:spPr>
          <a:xfrm>
            <a:off x="560833" y="844467"/>
            <a:ext cx="5471600" cy="8863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2" name="Google Shape;562;p94"/>
          <p:cNvSpPr txBox="1">
            <a:spLocks noGrp="1"/>
          </p:cNvSpPr>
          <p:nvPr>
            <p:ph type="body" idx="1"/>
          </p:nvPr>
        </p:nvSpPr>
        <p:spPr>
          <a:xfrm>
            <a:off x="561232" y="1471100"/>
            <a:ext cx="5471600" cy="409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3" name="Google Shape;563;p94"/>
          <p:cNvSpPr txBox="1">
            <a:spLocks noGrp="1"/>
          </p:cNvSpPr>
          <p:nvPr>
            <p:ph type="subTitle" idx="3"/>
          </p:nvPr>
        </p:nvSpPr>
        <p:spPr>
          <a:xfrm>
            <a:off x="563333" y="426733"/>
            <a:ext cx="54716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>
                <a:highlight>
                  <a:schemeClr val="accent1"/>
                </a:highlight>
              </a:defRPr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57523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3 Title slide">
  <p:cSld name="1.3 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>
            <a:spLocks noGrp="1"/>
          </p:cNvSpPr>
          <p:nvPr>
            <p:ph type="pic" idx="2"/>
          </p:nvPr>
        </p:nvSpPr>
        <p:spPr>
          <a:xfrm>
            <a:off x="0" y="-12300"/>
            <a:ext cx="12204400" cy="41804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560833" y="3425967"/>
            <a:ext cx="11034000" cy="92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75" tIns="182875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1"/>
          </p:nvPr>
        </p:nvSpPr>
        <p:spPr>
          <a:xfrm>
            <a:off x="5596133" y="4398133"/>
            <a:ext cx="5754400" cy="11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70" lvl="1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2pPr>
            <a:lvl3pPr marL="1828754" lvl="2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3pPr>
            <a:lvl4pPr marL="2438339" lvl="3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4pPr>
            <a:lvl5pPr marL="3047924" lvl="4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5pPr>
            <a:lvl6pPr marL="3657509" lvl="5" indent="-440256" rtl="0">
              <a:spcBef>
                <a:spcPts val="1067"/>
              </a:spcBef>
              <a:spcAft>
                <a:spcPts val="0"/>
              </a:spcAft>
              <a:buSzPts val="1600"/>
              <a:buChar char="■"/>
              <a:defRPr/>
            </a:lvl6pPr>
            <a:lvl7pPr marL="4267093" lvl="6" indent="-440256" rtl="0">
              <a:spcBef>
                <a:spcPts val="1067"/>
              </a:spcBef>
              <a:spcAft>
                <a:spcPts val="0"/>
              </a:spcAft>
              <a:buSzPts val="1600"/>
              <a:buChar char="●"/>
              <a:defRPr/>
            </a:lvl7pPr>
            <a:lvl8pPr marL="4876678" lvl="7" indent="-440256" rtl="0">
              <a:spcBef>
                <a:spcPts val="1067"/>
              </a:spcBef>
              <a:spcAft>
                <a:spcPts val="0"/>
              </a:spcAft>
              <a:buSzPts val="1600"/>
              <a:buChar char="○"/>
              <a:defRPr/>
            </a:lvl8pPr>
            <a:lvl9pPr marL="5486263" lvl="8" indent="-440256" rtl="0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" name="Google Shape;56;p12"/>
          <p:cNvSpPr txBox="1">
            <a:spLocks noGrp="1"/>
          </p:cNvSpPr>
          <p:nvPr>
            <p:ph type="subTitle" idx="3"/>
          </p:nvPr>
        </p:nvSpPr>
        <p:spPr>
          <a:xfrm>
            <a:off x="841267" y="4398133"/>
            <a:ext cx="4608400" cy="24622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7" name="Google Shape;57;p12" title="ASU_Library_Horiz_RGB_MaroonGold_600pp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80728" y="5711886"/>
            <a:ext cx="2755557" cy="929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871541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Gold">
  <p:cSld name="6.8 Text and photo slide - Gold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5"/>
          <p:cNvSpPr/>
          <p:nvPr/>
        </p:nvSpPr>
        <p:spPr>
          <a:xfrm>
            <a:off x="426733" y="1182633"/>
            <a:ext cx="10058400" cy="449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6" name="Google Shape;566;p95"/>
          <p:cNvSpPr txBox="1">
            <a:spLocks noGrp="1"/>
          </p:cNvSpPr>
          <p:nvPr>
            <p:ph type="title"/>
          </p:nvPr>
        </p:nvSpPr>
        <p:spPr>
          <a:xfrm>
            <a:off x="800100" y="1525533"/>
            <a:ext cx="3113600" cy="83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7" name="Google Shape;567;p95"/>
          <p:cNvSpPr txBox="1">
            <a:spLocks noGrp="1"/>
          </p:cNvSpPr>
          <p:nvPr>
            <p:ph type="body" idx="1"/>
          </p:nvPr>
        </p:nvSpPr>
        <p:spPr>
          <a:xfrm>
            <a:off x="788833" y="2497467"/>
            <a:ext cx="3124800" cy="279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8" name="Google Shape;568;p95"/>
          <p:cNvSpPr>
            <a:spLocks noGrp="1"/>
          </p:cNvSpPr>
          <p:nvPr>
            <p:ph type="pic" idx="2"/>
          </p:nvPr>
        </p:nvSpPr>
        <p:spPr>
          <a:xfrm>
            <a:off x="9576245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p95"/>
          <p:cNvSpPr>
            <a:spLocks noGrp="1"/>
          </p:cNvSpPr>
          <p:nvPr>
            <p:ph type="pic" idx="3"/>
          </p:nvPr>
        </p:nvSpPr>
        <p:spPr>
          <a:xfrm>
            <a:off x="695830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p95"/>
          <p:cNvSpPr>
            <a:spLocks noGrp="1"/>
          </p:cNvSpPr>
          <p:nvPr>
            <p:ph type="pic" idx="4"/>
          </p:nvPr>
        </p:nvSpPr>
        <p:spPr>
          <a:xfrm>
            <a:off x="434036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244467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Black">
  <p:cSld name="6.8 Text and photo slide - Black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/>
          <p:nvPr/>
        </p:nvSpPr>
        <p:spPr>
          <a:xfrm>
            <a:off x="426733" y="1182633"/>
            <a:ext cx="10058400" cy="449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3" name="Google Shape;573;p96"/>
          <p:cNvSpPr txBox="1">
            <a:spLocks noGrp="1"/>
          </p:cNvSpPr>
          <p:nvPr>
            <p:ph type="title"/>
          </p:nvPr>
        </p:nvSpPr>
        <p:spPr>
          <a:xfrm>
            <a:off x="800100" y="1525533"/>
            <a:ext cx="3113600" cy="83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4" name="Google Shape;574;p96"/>
          <p:cNvSpPr txBox="1">
            <a:spLocks noGrp="1"/>
          </p:cNvSpPr>
          <p:nvPr>
            <p:ph type="body" idx="1"/>
          </p:nvPr>
        </p:nvSpPr>
        <p:spPr>
          <a:xfrm>
            <a:off x="788833" y="2497467"/>
            <a:ext cx="3124800" cy="279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867">
                <a:solidFill>
                  <a:schemeClr val="lt1"/>
                </a:solidFill>
              </a:defRPr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1400"/>
              <a:buChar char="■"/>
              <a:defRPr sz="1867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75" name="Google Shape;575;p96"/>
          <p:cNvSpPr>
            <a:spLocks noGrp="1"/>
          </p:cNvSpPr>
          <p:nvPr>
            <p:ph type="pic" idx="2"/>
          </p:nvPr>
        </p:nvSpPr>
        <p:spPr>
          <a:xfrm>
            <a:off x="9576245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p96"/>
          <p:cNvSpPr>
            <a:spLocks noGrp="1"/>
          </p:cNvSpPr>
          <p:nvPr>
            <p:ph type="pic" idx="3"/>
          </p:nvPr>
        </p:nvSpPr>
        <p:spPr>
          <a:xfrm>
            <a:off x="695830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96"/>
          <p:cNvSpPr>
            <a:spLocks noGrp="1"/>
          </p:cNvSpPr>
          <p:nvPr>
            <p:ph type="pic" idx="4"/>
          </p:nvPr>
        </p:nvSpPr>
        <p:spPr>
          <a:xfrm>
            <a:off x="4340367" y="1753033"/>
            <a:ext cx="2615600" cy="3358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25697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3 cards">
  <p:cSld name="6.9 Text and photo slide - 3 cards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7"/>
          <p:cNvSpPr/>
          <p:nvPr/>
        </p:nvSpPr>
        <p:spPr>
          <a:xfrm>
            <a:off x="560833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0" name="Google Shape;580;p97"/>
          <p:cNvSpPr txBox="1">
            <a:spLocks noGrp="1"/>
          </p:cNvSpPr>
          <p:nvPr>
            <p:ph type="body" idx="1"/>
          </p:nvPr>
        </p:nvSpPr>
        <p:spPr>
          <a:xfrm>
            <a:off x="837133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1" name="Google Shape;581;p97"/>
          <p:cNvSpPr>
            <a:spLocks noGrp="1"/>
          </p:cNvSpPr>
          <p:nvPr>
            <p:ph type="pic" idx="2"/>
          </p:nvPr>
        </p:nvSpPr>
        <p:spPr>
          <a:xfrm>
            <a:off x="560833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97"/>
          <p:cNvSpPr txBox="1">
            <a:spLocks noGrp="1"/>
          </p:cNvSpPr>
          <p:nvPr>
            <p:ph type="subTitle" idx="3"/>
          </p:nvPr>
        </p:nvSpPr>
        <p:spPr>
          <a:xfrm>
            <a:off x="842644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3" name="Google Shape;583;p97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4" name="Google Shape;584;p97"/>
          <p:cNvSpPr/>
          <p:nvPr/>
        </p:nvSpPr>
        <p:spPr>
          <a:xfrm>
            <a:off x="4486600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5" name="Google Shape;585;p97"/>
          <p:cNvSpPr txBox="1">
            <a:spLocks noGrp="1"/>
          </p:cNvSpPr>
          <p:nvPr>
            <p:ph type="body" idx="4"/>
          </p:nvPr>
        </p:nvSpPr>
        <p:spPr>
          <a:xfrm>
            <a:off x="4762900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6" name="Google Shape;586;p97"/>
          <p:cNvSpPr>
            <a:spLocks noGrp="1"/>
          </p:cNvSpPr>
          <p:nvPr>
            <p:ph type="pic" idx="5"/>
          </p:nvPr>
        </p:nvSpPr>
        <p:spPr>
          <a:xfrm>
            <a:off x="4486600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97"/>
          <p:cNvSpPr txBox="1">
            <a:spLocks noGrp="1"/>
          </p:cNvSpPr>
          <p:nvPr>
            <p:ph type="subTitle" idx="6"/>
          </p:nvPr>
        </p:nvSpPr>
        <p:spPr>
          <a:xfrm>
            <a:off x="4768411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97"/>
          <p:cNvSpPr/>
          <p:nvPr/>
        </p:nvSpPr>
        <p:spPr>
          <a:xfrm>
            <a:off x="8375800" y="1326067"/>
            <a:ext cx="32188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9" name="Google Shape;589;p97"/>
          <p:cNvSpPr txBox="1">
            <a:spLocks noGrp="1"/>
          </p:cNvSpPr>
          <p:nvPr>
            <p:ph type="body" idx="7"/>
          </p:nvPr>
        </p:nvSpPr>
        <p:spPr>
          <a:xfrm>
            <a:off x="8652100" y="3765267"/>
            <a:ext cx="26460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0" name="Google Shape;590;p97"/>
          <p:cNvSpPr>
            <a:spLocks noGrp="1"/>
          </p:cNvSpPr>
          <p:nvPr>
            <p:ph type="pic" idx="8"/>
          </p:nvPr>
        </p:nvSpPr>
        <p:spPr>
          <a:xfrm>
            <a:off x="8375800" y="1326067"/>
            <a:ext cx="32188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97"/>
          <p:cNvSpPr txBox="1">
            <a:spLocks noGrp="1"/>
          </p:cNvSpPr>
          <p:nvPr>
            <p:ph type="subTitle" idx="9"/>
          </p:nvPr>
        </p:nvSpPr>
        <p:spPr>
          <a:xfrm>
            <a:off x="8657611" y="3339167"/>
            <a:ext cx="264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9736346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4 cards">
  <p:cSld name="6.9 Text and photo slide - 4 cards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98"/>
          <p:cNvSpPr/>
          <p:nvPr/>
        </p:nvSpPr>
        <p:spPr>
          <a:xfrm>
            <a:off x="560833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4" name="Google Shape;594;p98"/>
          <p:cNvSpPr txBox="1">
            <a:spLocks noGrp="1"/>
          </p:cNvSpPr>
          <p:nvPr>
            <p:ph type="body" idx="1"/>
          </p:nvPr>
        </p:nvSpPr>
        <p:spPr>
          <a:xfrm>
            <a:off x="788983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5" name="Google Shape;595;p98"/>
          <p:cNvSpPr>
            <a:spLocks noGrp="1"/>
          </p:cNvSpPr>
          <p:nvPr>
            <p:ph type="pic" idx="2"/>
          </p:nvPr>
        </p:nvSpPr>
        <p:spPr>
          <a:xfrm>
            <a:off x="560833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98"/>
          <p:cNvSpPr txBox="1">
            <a:spLocks noGrp="1"/>
          </p:cNvSpPr>
          <p:nvPr>
            <p:ph type="subTitle" idx="3"/>
          </p:nvPr>
        </p:nvSpPr>
        <p:spPr>
          <a:xfrm>
            <a:off x="793533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7" name="Google Shape;597;p98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1067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1067"/>
              </a:spcBef>
              <a:spcAft>
                <a:spcPts val="1067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8" name="Google Shape;598;p98"/>
          <p:cNvSpPr/>
          <p:nvPr/>
        </p:nvSpPr>
        <p:spPr>
          <a:xfrm>
            <a:off x="3352800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9" name="Google Shape;599;p98"/>
          <p:cNvSpPr txBox="1">
            <a:spLocks noGrp="1"/>
          </p:cNvSpPr>
          <p:nvPr>
            <p:ph type="body" idx="4"/>
          </p:nvPr>
        </p:nvSpPr>
        <p:spPr>
          <a:xfrm>
            <a:off x="3580949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0" name="Google Shape;600;p98"/>
          <p:cNvSpPr>
            <a:spLocks noGrp="1"/>
          </p:cNvSpPr>
          <p:nvPr>
            <p:ph type="pic" idx="5"/>
          </p:nvPr>
        </p:nvSpPr>
        <p:spPr>
          <a:xfrm>
            <a:off x="3352800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1" name="Google Shape;601;p98"/>
          <p:cNvSpPr txBox="1">
            <a:spLocks noGrp="1"/>
          </p:cNvSpPr>
          <p:nvPr>
            <p:ph type="subTitle" idx="6"/>
          </p:nvPr>
        </p:nvSpPr>
        <p:spPr>
          <a:xfrm>
            <a:off x="3585500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2" name="Google Shape;602;p98"/>
          <p:cNvSpPr/>
          <p:nvPr/>
        </p:nvSpPr>
        <p:spPr>
          <a:xfrm>
            <a:off x="6156967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3" name="Google Shape;603;p98"/>
          <p:cNvSpPr txBox="1">
            <a:spLocks noGrp="1"/>
          </p:cNvSpPr>
          <p:nvPr>
            <p:ph type="body" idx="7"/>
          </p:nvPr>
        </p:nvSpPr>
        <p:spPr>
          <a:xfrm>
            <a:off x="6385116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4" name="Google Shape;604;p98"/>
          <p:cNvSpPr>
            <a:spLocks noGrp="1"/>
          </p:cNvSpPr>
          <p:nvPr>
            <p:ph type="pic" idx="8"/>
          </p:nvPr>
        </p:nvSpPr>
        <p:spPr>
          <a:xfrm>
            <a:off x="6156967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98"/>
          <p:cNvSpPr txBox="1">
            <a:spLocks noGrp="1"/>
          </p:cNvSpPr>
          <p:nvPr>
            <p:ph type="subTitle" idx="9"/>
          </p:nvPr>
        </p:nvSpPr>
        <p:spPr>
          <a:xfrm>
            <a:off x="6389667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6" name="Google Shape;606;p98"/>
          <p:cNvSpPr/>
          <p:nvPr/>
        </p:nvSpPr>
        <p:spPr>
          <a:xfrm>
            <a:off x="8936433" y="1326067"/>
            <a:ext cx="2658000" cy="455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7" name="Google Shape;607;p98"/>
          <p:cNvSpPr txBox="1">
            <a:spLocks noGrp="1"/>
          </p:cNvSpPr>
          <p:nvPr>
            <p:ph type="body" idx="13"/>
          </p:nvPr>
        </p:nvSpPr>
        <p:spPr>
          <a:xfrm>
            <a:off x="9164583" y="3765267"/>
            <a:ext cx="2184800" cy="18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5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5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5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533"/>
              </a:spcBef>
              <a:spcAft>
                <a:spcPts val="5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8" name="Google Shape;608;p98"/>
          <p:cNvSpPr>
            <a:spLocks noGrp="1"/>
          </p:cNvSpPr>
          <p:nvPr>
            <p:ph type="pic" idx="14"/>
          </p:nvPr>
        </p:nvSpPr>
        <p:spPr>
          <a:xfrm>
            <a:off x="8936433" y="1326067"/>
            <a:ext cx="2658000" cy="17832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98"/>
          <p:cNvSpPr txBox="1">
            <a:spLocks noGrp="1"/>
          </p:cNvSpPr>
          <p:nvPr>
            <p:ph type="subTitle" idx="15"/>
          </p:nvPr>
        </p:nvSpPr>
        <p:spPr>
          <a:xfrm>
            <a:off x="9169133" y="3339167"/>
            <a:ext cx="2180400" cy="56630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6699577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Right">
  <p:cSld name="6.10 Text and photo slide - Right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99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2" name="Google Shape;612;p99"/>
          <p:cNvSpPr>
            <a:spLocks noGrp="1"/>
          </p:cNvSpPr>
          <p:nvPr>
            <p:ph type="pic" idx="2"/>
          </p:nvPr>
        </p:nvSpPr>
        <p:spPr>
          <a:xfrm>
            <a:off x="0" y="-12300"/>
            <a:ext cx="12192000" cy="68712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99"/>
          <p:cNvSpPr txBox="1">
            <a:spLocks noGrp="1"/>
          </p:cNvSpPr>
          <p:nvPr>
            <p:ph type="title" idx="3"/>
          </p:nvPr>
        </p:nvSpPr>
        <p:spPr>
          <a:xfrm>
            <a:off x="7141433" y="435800"/>
            <a:ext cx="4463200" cy="64368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4" name="Google Shape;614;p99"/>
          <p:cNvSpPr txBox="1">
            <a:spLocks noGrp="1"/>
          </p:cNvSpPr>
          <p:nvPr>
            <p:ph type="body" idx="1"/>
          </p:nvPr>
        </p:nvSpPr>
        <p:spPr>
          <a:xfrm>
            <a:off x="7459033" y="1326067"/>
            <a:ext cx="3733200" cy="511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958414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Left">
  <p:cSld name="6.10 Text and photo slide - Left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0"/>
          <p:cNvSpPr>
            <a:spLocks noGrp="1"/>
          </p:cNvSpPr>
          <p:nvPr>
            <p:ph type="pic" idx="2"/>
          </p:nvPr>
        </p:nvSpPr>
        <p:spPr>
          <a:xfrm>
            <a:off x="0" y="-12300"/>
            <a:ext cx="12216800" cy="68848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100"/>
          <p:cNvSpPr txBox="1">
            <a:spLocks noGrp="1"/>
          </p:cNvSpPr>
          <p:nvPr>
            <p:ph type="title"/>
          </p:nvPr>
        </p:nvSpPr>
        <p:spPr>
          <a:xfrm>
            <a:off x="560367" y="435800"/>
            <a:ext cx="4463200" cy="64368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8" name="Google Shape;618;p100"/>
          <p:cNvSpPr txBox="1">
            <a:spLocks noGrp="1"/>
          </p:cNvSpPr>
          <p:nvPr>
            <p:ph type="body" idx="1"/>
          </p:nvPr>
        </p:nvSpPr>
        <p:spPr>
          <a:xfrm>
            <a:off x="877967" y="1326067"/>
            <a:ext cx="3733200" cy="511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301633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1 Text and photo slide - News layout">
  <p:cSld name="6.11 Text and photo slide - News layout"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1"/>
          <p:cNvSpPr>
            <a:spLocks noGrp="1"/>
          </p:cNvSpPr>
          <p:nvPr>
            <p:ph type="pic" idx="2"/>
          </p:nvPr>
        </p:nvSpPr>
        <p:spPr>
          <a:xfrm>
            <a:off x="12300" y="-12300"/>
            <a:ext cx="12192000" cy="32392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101"/>
          <p:cNvSpPr txBox="1">
            <a:spLocks noGrp="1"/>
          </p:cNvSpPr>
          <p:nvPr>
            <p:ph type="title"/>
          </p:nvPr>
        </p:nvSpPr>
        <p:spPr>
          <a:xfrm>
            <a:off x="963400" y="2300600"/>
            <a:ext cx="10228800" cy="904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75" tIns="228600" rIns="228600" bIns="22860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2" name="Google Shape;622;p101"/>
          <p:cNvSpPr txBox="1">
            <a:spLocks noGrp="1"/>
          </p:cNvSpPr>
          <p:nvPr>
            <p:ph type="body" idx="1"/>
          </p:nvPr>
        </p:nvSpPr>
        <p:spPr>
          <a:xfrm>
            <a:off x="1222967" y="3309433"/>
            <a:ext cx="9710000" cy="22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3"/>
            </a:lvl1pPr>
            <a:lvl2pPr marL="1219170" lvl="1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2pPr>
            <a:lvl3pPr marL="1828754" lvl="2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3pPr>
            <a:lvl4pPr marL="2438339" lvl="3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4pPr>
            <a:lvl5pPr marL="3047924" lvl="4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5pPr>
            <a:lvl6pPr marL="3657509" lvl="5" indent="-440256">
              <a:spcBef>
                <a:spcPts val="1067"/>
              </a:spcBef>
              <a:spcAft>
                <a:spcPts val="0"/>
              </a:spcAft>
              <a:buSzPts val="1600"/>
              <a:buChar char="■"/>
              <a:defRPr sz="2133"/>
            </a:lvl6pPr>
            <a:lvl7pPr marL="4267093" lvl="6" indent="-440256">
              <a:spcBef>
                <a:spcPts val="1067"/>
              </a:spcBef>
              <a:spcAft>
                <a:spcPts val="0"/>
              </a:spcAft>
              <a:buSzPts val="1600"/>
              <a:buChar char="●"/>
              <a:defRPr sz="2133"/>
            </a:lvl7pPr>
            <a:lvl8pPr marL="4876678" lvl="7" indent="-440256">
              <a:spcBef>
                <a:spcPts val="1067"/>
              </a:spcBef>
              <a:spcAft>
                <a:spcPts val="0"/>
              </a:spcAft>
              <a:buSzPts val="1600"/>
              <a:buChar char="○"/>
              <a:defRPr sz="2133"/>
            </a:lvl8pPr>
            <a:lvl9pPr marL="5486263" lvl="8" indent="-440256">
              <a:spcBef>
                <a:spcPts val="1067"/>
              </a:spcBef>
              <a:spcAft>
                <a:spcPts val="1067"/>
              </a:spcAft>
              <a:buSzPts val="1600"/>
              <a:buChar char="■"/>
              <a:defRPr sz="2133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725741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Number and stat slide options →">
  <p:cSld name="7 Number and stat slide options →">
    <p:bg>
      <p:bgPr>
        <a:solidFill>
          <a:schemeClr val="accent5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2"/>
          <p:cNvSpPr txBox="1"/>
          <p:nvPr/>
        </p:nvSpPr>
        <p:spPr>
          <a:xfrm>
            <a:off x="3215633" y="2099404"/>
            <a:ext cx="83844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highlight>
                  <a:schemeClr val="dk1"/>
                </a:highlight>
              </a:rPr>
              <a:t>Number and stat slides</a:t>
            </a:r>
            <a:endParaRPr sz="96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625" name="Google Shape;625;p102"/>
          <p:cNvSpPr/>
          <p:nvPr/>
        </p:nvSpPr>
        <p:spPr>
          <a:xfrm>
            <a:off x="0" y="0"/>
            <a:ext cx="2891200" cy="68580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50639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1 Number and stat slide - 3 stats">
  <p:cSld name="7.1 Number and stat slide - 3 stats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>
            <a:spLocks noGrp="1"/>
          </p:cNvSpPr>
          <p:nvPr>
            <p:ph type="body" idx="1"/>
          </p:nvPr>
        </p:nvSpPr>
        <p:spPr>
          <a:xfrm>
            <a:off x="5608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28" name="Google Shape;628;p103"/>
          <p:cNvSpPr txBox="1">
            <a:spLocks noGrp="1"/>
          </p:cNvSpPr>
          <p:nvPr>
            <p:ph type="body" idx="2"/>
          </p:nvPr>
        </p:nvSpPr>
        <p:spPr>
          <a:xfrm>
            <a:off x="44709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29" name="Google Shape;629;p103"/>
          <p:cNvSpPr txBox="1">
            <a:spLocks noGrp="1"/>
          </p:cNvSpPr>
          <p:nvPr>
            <p:ph type="body" idx="3"/>
          </p:nvPr>
        </p:nvSpPr>
        <p:spPr>
          <a:xfrm>
            <a:off x="8381033" y="3345167"/>
            <a:ext cx="3218800" cy="8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>
              <a:spcBef>
                <a:spcPts val="1067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>
              <a:spcBef>
                <a:spcPts val="1067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>
              <a:spcBef>
                <a:spcPts val="1067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>
              <a:spcBef>
                <a:spcPts val="1067"/>
              </a:spcBef>
              <a:spcAft>
                <a:spcPts val="1067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0" name="Google Shape;630;p103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1" name="Google Shape;631;p103"/>
          <p:cNvSpPr txBox="1">
            <a:spLocks noGrp="1"/>
          </p:cNvSpPr>
          <p:nvPr>
            <p:ph type="subTitle" idx="4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32" name="Google Shape;632;p103"/>
          <p:cNvSpPr txBox="1">
            <a:spLocks noGrp="1"/>
          </p:cNvSpPr>
          <p:nvPr>
            <p:ph type="title" idx="5"/>
          </p:nvPr>
        </p:nvSpPr>
        <p:spPr>
          <a:xfrm>
            <a:off x="5824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3" name="Google Shape;633;p103"/>
          <p:cNvSpPr txBox="1">
            <a:spLocks noGrp="1"/>
          </p:cNvSpPr>
          <p:nvPr>
            <p:ph type="title" idx="6"/>
          </p:nvPr>
        </p:nvSpPr>
        <p:spPr>
          <a:xfrm>
            <a:off x="44709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4" name="Google Shape;634;p103"/>
          <p:cNvSpPr txBox="1">
            <a:spLocks noGrp="1"/>
          </p:cNvSpPr>
          <p:nvPr>
            <p:ph type="title" idx="7"/>
          </p:nvPr>
        </p:nvSpPr>
        <p:spPr>
          <a:xfrm>
            <a:off x="8381033" y="26220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233819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1 Number and stat slide - 6 stats">
  <p:cSld name="7.1 Number and stat slide - 6 stats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4"/>
          <p:cNvSpPr txBox="1">
            <a:spLocks noGrp="1"/>
          </p:cNvSpPr>
          <p:nvPr>
            <p:ph type="body" idx="1"/>
          </p:nvPr>
        </p:nvSpPr>
        <p:spPr>
          <a:xfrm>
            <a:off x="5608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7" name="Google Shape;637;p104"/>
          <p:cNvSpPr txBox="1">
            <a:spLocks noGrp="1"/>
          </p:cNvSpPr>
          <p:nvPr>
            <p:ph type="body" idx="2"/>
          </p:nvPr>
        </p:nvSpPr>
        <p:spPr>
          <a:xfrm>
            <a:off x="44709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8" name="Google Shape;638;p104"/>
          <p:cNvSpPr txBox="1">
            <a:spLocks noGrp="1"/>
          </p:cNvSpPr>
          <p:nvPr>
            <p:ph type="body" idx="3"/>
          </p:nvPr>
        </p:nvSpPr>
        <p:spPr>
          <a:xfrm>
            <a:off x="8381033" y="2980000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9" name="Google Shape;639;p104"/>
          <p:cNvSpPr txBox="1">
            <a:spLocks noGrp="1"/>
          </p:cNvSpPr>
          <p:nvPr>
            <p:ph type="title"/>
          </p:nvPr>
        </p:nvSpPr>
        <p:spPr>
          <a:xfrm>
            <a:off x="5824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0" name="Google Shape;640;p104"/>
          <p:cNvSpPr txBox="1">
            <a:spLocks noGrp="1"/>
          </p:cNvSpPr>
          <p:nvPr>
            <p:ph type="title" idx="4"/>
          </p:nvPr>
        </p:nvSpPr>
        <p:spPr>
          <a:xfrm>
            <a:off x="44709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1" name="Google Shape;641;p104"/>
          <p:cNvSpPr txBox="1">
            <a:spLocks noGrp="1"/>
          </p:cNvSpPr>
          <p:nvPr>
            <p:ph type="title" idx="5"/>
          </p:nvPr>
        </p:nvSpPr>
        <p:spPr>
          <a:xfrm>
            <a:off x="8381033" y="2256867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2" name="Google Shape;642;p104"/>
          <p:cNvSpPr txBox="1">
            <a:spLocks noGrp="1"/>
          </p:cNvSpPr>
          <p:nvPr>
            <p:ph type="body" idx="6"/>
          </p:nvPr>
        </p:nvSpPr>
        <p:spPr>
          <a:xfrm>
            <a:off x="5608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3" name="Google Shape;643;p104"/>
          <p:cNvSpPr txBox="1">
            <a:spLocks noGrp="1"/>
          </p:cNvSpPr>
          <p:nvPr>
            <p:ph type="body" idx="7"/>
          </p:nvPr>
        </p:nvSpPr>
        <p:spPr>
          <a:xfrm>
            <a:off x="44709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4" name="Google Shape;644;p104"/>
          <p:cNvSpPr txBox="1">
            <a:spLocks noGrp="1"/>
          </p:cNvSpPr>
          <p:nvPr>
            <p:ph type="body" idx="8"/>
          </p:nvPr>
        </p:nvSpPr>
        <p:spPr>
          <a:xfrm>
            <a:off x="8381033" y="5122467"/>
            <a:ext cx="3218800" cy="44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1067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1067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1067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1067"/>
              </a:spcBef>
              <a:spcAft>
                <a:spcPts val="1067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5" name="Google Shape;645;p104"/>
          <p:cNvSpPr txBox="1">
            <a:spLocks noGrp="1"/>
          </p:cNvSpPr>
          <p:nvPr>
            <p:ph type="title" idx="9"/>
          </p:nvPr>
        </p:nvSpPr>
        <p:spPr>
          <a:xfrm>
            <a:off x="5824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6" name="Google Shape;646;p104"/>
          <p:cNvSpPr txBox="1">
            <a:spLocks noGrp="1"/>
          </p:cNvSpPr>
          <p:nvPr>
            <p:ph type="title" idx="13"/>
          </p:nvPr>
        </p:nvSpPr>
        <p:spPr>
          <a:xfrm>
            <a:off x="44709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7" name="Google Shape;647;p104"/>
          <p:cNvSpPr txBox="1">
            <a:spLocks noGrp="1"/>
          </p:cNvSpPr>
          <p:nvPr>
            <p:ph type="title" idx="14"/>
          </p:nvPr>
        </p:nvSpPr>
        <p:spPr>
          <a:xfrm>
            <a:off x="8381033" y="4399333"/>
            <a:ext cx="3218800" cy="53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3pPr>
            <a:lvl4pPr lvl="3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4pPr>
            <a:lvl5pPr lvl="4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5pPr>
            <a:lvl6pPr lvl="5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6pPr>
            <a:lvl7pPr lvl="6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7pPr>
            <a:lvl8pPr lvl="7" rtl="0">
              <a:spcBef>
                <a:spcPts val="1067"/>
              </a:spcBef>
              <a:spcAft>
                <a:spcPts val="0"/>
              </a:spcAft>
              <a:buSzPts val="4000"/>
              <a:buNone/>
              <a:defRPr sz="5333"/>
            </a:lvl8pPr>
            <a:lvl9pPr lvl="8" rtl="0">
              <a:spcBef>
                <a:spcPts val="1067"/>
              </a:spcBef>
              <a:spcAft>
                <a:spcPts val="1067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8" name="Google Shape;648;p104"/>
          <p:cNvSpPr txBox="1">
            <a:spLocks noGrp="1"/>
          </p:cNvSpPr>
          <p:nvPr>
            <p:ph type="title" idx="15"/>
          </p:nvPr>
        </p:nvSpPr>
        <p:spPr>
          <a:xfrm>
            <a:off x="560833" y="426733"/>
            <a:ext cx="11028800" cy="4431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9" name="Google Shape;649;p104"/>
          <p:cNvSpPr txBox="1">
            <a:spLocks noGrp="1"/>
          </p:cNvSpPr>
          <p:nvPr>
            <p:ph type="subTitle" idx="16"/>
          </p:nvPr>
        </p:nvSpPr>
        <p:spPr>
          <a:xfrm>
            <a:off x="565933" y="1008833"/>
            <a:ext cx="11028800" cy="37747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1"/>
            </a:lvl1pPr>
            <a:lvl2pPr lvl="1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067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067"/>
              </a:spcBef>
              <a:spcAft>
                <a:spcPts val="1067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259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slideLayout" Target="../slideLayouts/slideLayout159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slideLayout" Target="../slideLayouts/slideLayout160.xml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slideLayout" Target="../slideLayouts/slideLayout145.xml"/><Relationship Id="rId16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51" Type="http://schemas.openxmlformats.org/officeDocument/2006/relationships/slideLayout" Target="../slideLayouts/slideLayout151.xml"/><Relationship Id="rId156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slideLayout" Target="../slideLayouts/slideLayout15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77.xml"/><Relationship Id="rId21" Type="http://schemas.openxmlformats.org/officeDocument/2006/relationships/slideLayout" Target="../slideLayouts/slideLayout181.xml"/><Relationship Id="rId42" Type="http://schemas.openxmlformats.org/officeDocument/2006/relationships/slideLayout" Target="../slideLayouts/slideLayout202.xml"/><Relationship Id="rId63" Type="http://schemas.openxmlformats.org/officeDocument/2006/relationships/slideLayout" Target="../slideLayouts/slideLayout223.xml"/><Relationship Id="rId84" Type="http://schemas.openxmlformats.org/officeDocument/2006/relationships/slideLayout" Target="../slideLayouts/slideLayout244.xml"/><Relationship Id="rId138" Type="http://schemas.openxmlformats.org/officeDocument/2006/relationships/slideLayout" Target="../slideLayouts/slideLayout298.xml"/><Relationship Id="rId107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171.xml"/><Relationship Id="rId32" Type="http://schemas.openxmlformats.org/officeDocument/2006/relationships/slideLayout" Target="../slideLayouts/slideLayout192.xml"/><Relationship Id="rId53" Type="http://schemas.openxmlformats.org/officeDocument/2006/relationships/slideLayout" Target="../slideLayouts/slideLayout213.xml"/><Relationship Id="rId74" Type="http://schemas.openxmlformats.org/officeDocument/2006/relationships/slideLayout" Target="../slideLayouts/slideLayout234.xml"/><Relationship Id="rId128" Type="http://schemas.openxmlformats.org/officeDocument/2006/relationships/slideLayout" Target="../slideLayouts/slideLayout288.xml"/><Relationship Id="rId149" Type="http://schemas.openxmlformats.org/officeDocument/2006/relationships/slideLayout" Target="../slideLayouts/slideLayout309.xml"/><Relationship Id="rId5" Type="http://schemas.openxmlformats.org/officeDocument/2006/relationships/slideLayout" Target="../slideLayouts/slideLayout165.xml"/><Relationship Id="rId95" Type="http://schemas.openxmlformats.org/officeDocument/2006/relationships/slideLayout" Target="../slideLayouts/slideLayout255.xml"/><Relationship Id="rId22" Type="http://schemas.openxmlformats.org/officeDocument/2006/relationships/slideLayout" Target="../slideLayouts/slideLayout182.xml"/><Relationship Id="rId27" Type="http://schemas.openxmlformats.org/officeDocument/2006/relationships/slideLayout" Target="../slideLayouts/slideLayout187.xml"/><Relationship Id="rId43" Type="http://schemas.openxmlformats.org/officeDocument/2006/relationships/slideLayout" Target="../slideLayouts/slideLayout203.xml"/><Relationship Id="rId48" Type="http://schemas.openxmlformats.org/officeDocument/2006/relationships/slideLayout" Target="../slideLayouts/slideLayout208.xml"/><Relationship Id="rId64" Type="http://schemas.openxmlformats.org/officeDocument/2006/relationships/slideLayout" Target="../slideLayouts/slideLayout224.xml"/><Relationship Id="rId69" Type="http://schemas.openxmlformats.org/officeDocument/2006/relationships/slideLayout" Target="../slideLayouts/slideLayout229.xml"/><Relationship Id="rId113" Type="http://schemas.openxmlformats.org/officeDocument/2006/relationships/slideLayout" Target="../slideLayouts/slideLayout273.xml"/><Relationship Id="rId118" Type="http://schemas.openxmlformats.org/officeDocument/2006/relationships/slideLayout" Target="../slideLayouts/slideLayout278.xml"/><Relationship Id="rId134" Type="http://schemas.openxmlformats.org/officeDocument/2006/relationships/slideLayout" Target="../slideLayouts/slideLayout294.xml"/><Relationship Id="rId139" Type="http://schemas.openxmlformats.org/officeDocument/2006/relationships/slideLayout" Target="../slideLayouts/slideLayout299.xml"/><Relationship Id="rId80" Type="http://schemas.openxmlformats.org/officeDocument/2006/relationships/slideLayout" Target="../slideLayouts/slideLayout240.xml"/><Relationship Id="rId85" Type="http://schemas.openxmlformats.org/officeDocument/2006/relationships/slideLayout" Target="../slideLayouts/slideLayout245.xml"/><Relationship Id="rId150" Type="http://schemas.openxmlformats.org/officeDocument/2006/relationships/slideLayout" Target="../slideLayouts/slideLayout310.xml"/><Relationship Id="rId12" Type="http://schemas.openxmlformats.org/officeDocument/2006/relationships/slideLayout" Target="../slideLayouts/slideLayout172.xml"/><Relationship Id="rId17" Type="http://schemas.openxmlformats.org/officeDocument/2006/relationships/slideLayout" Target="../slideLayouts/slideLayout177.xml"/><Relationship Id="rId33" Type="http://schemas.openxmlformats.org/officeDocument/2006/relationships/slideLayout" Target="../slideLayouts/slideLayout193.xml"/><Relationship Id="rId38" Type="http://schemas.openxmlformats.org/officeDocument/2006/relationships/slideLayout" Target="../slideLayouts/slideLayout198.xml"/><Relationship Id="rId59" Type="http://schemas.openxmlformats.org/officeDocument/2006/relationships/slideLayout" Target="../slideLayouts/slideLayout219.xml"/><Relationship Id="rId103" Type="http://schemas.openxmlformats.org/officeDocument/2006/relationships/slideLayout" Target="../slideLayouts/slideLayout263.xml"/><Relationship Id="rId108" Type="http://schemas.openxmlformats.org/officeDocument/2006/relationships/slideLayout" Target="../slideLayouts/slideLayout268.xml"/><Relationship Id="rId124" Type="http://schemas.openxmlformats.org/officeDocument/2006/relationships/slideLayout" Target="../slideLayouts/slideLayout284.xml"/><Relationship Id="rId129" Type="http://schemas.openxmlformats.org/officeDocument/2006/relationships/slideLayout" Target="../slideLayouts/slideLayout289.xml"/><Relationship Id="rId54" Type="http://schemas.openxmlformats.org/officeDocument/2006/relationships/slideLayout" Target="../slideLayouts/slideLayout214.xml"/><Relationship Id="rId70" Type="http://schemas.openxmlformats.org/officeDocument/2006/relationships/slideLayout" Target="../slideLayouts/slideLayout230.xml"/><Relationship Id="rId75" Type="http://schemas.openxmlformats.org/officeDocument/2006/relationships/slideLayout" Target="../slideLayouts/slideLayout235.xml"/><Relationship Id="rId91" Type="http://schemas.openxmlformats.org/officeDocument/2006/relationships/slideLayout" Target="../slideLayouts/slideLayout251.xml"/><Relationship Id="rId96" Type="http://schemas.openxmlformats.org/officeDocument/2006/relationships/slideLayout" Target="../slideLayouts/slideLayout256.xml"/><Relationship Id="rId140" Type="http://schemas.openxmlformats.org/officeDocument/2006/relationships/slideLayout" Target="../slideLayouts/slideLayout300.xml"/><Relationship Id="rId145" Type="http://schemas.openxmlformats.org/officeDocument/2006/relationships/slideLayout" Target="../slideLayouts/slideLayout305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23" Type="http://schemas.openxmlformats.org/officeDocument/2006/relationships/slideLayout" Target="../slideLayouts/slideLayout183.xml"/><Relationship Id="rId28" Type="http://schemas.openxmlformats.org/officeDocument/2006/relationships/slideLayout" Target="../slideLayouts/slideLayout188.xml"/><Relationship Id="rId49" Type="http://schemas.openxmlformats.org/officeDocument/2006/relationships/slideLayout" Target="../slideLayouts/slideLayout209.xml"/><Relationship Id="rId114" Type="http://schemas.openxmlformats.org/officeDocument/2006/relationships/slideLayout" Target="../slideLayouts/slideLayout274.xml"/><Relationship Id="rId119" Type="http://schemas.openxmlformats.org/officeDocument/2006/relationships/slideLayout" Target="../slideLayouts/slideLayout279.xml"/><Relationship Id="rId44" Type="http://schemas.openxmlformats.org/officeDocument/2006/relationships/slideLayout" Target="../slideLayouts/slideLayout204.xml"/><Relationship Id="rId60" Type="http://schemas.openxmlformats.org/officeDocument/2006/relationships/slideLayout" Target="../slideLayouts/slideLayout220.xml"/><Relationship Id="rId65" Type="http://schemas.openxmlformats.org/officeDocument/2006/relationships/slideLayout" Target="../slideLayouts/slideLayout225.xml"/><Relationship Id="rId81" Type="http://schemas.openxmlformats.org/officeDocument/2006/relationships/slideLayout" Target="../slideLayouts/slideLayout241.xml"/><Relationship Id="rId86" Type="http://schemas.openxmlformats.org/officeDocument/2006/relationships/slideLayout" Target="../slideLayouts/slideLayout246.xml"/><Relationship Id="rId130" Type="http://schemas.openxmlformats.org/officeDocument/2006/relationships/slideLayout" Target="../slideLayouts/slideLayout290.xml"/><Relationship Id="rId135" Type="http://schemas.openxmlformats.org/officeDocument/2006/relationships/slideLayout" Target="../slideLayouts/slideLayout295.xml"/><Relationship Id="rId151" Type="http://schemas.openxmlformats.org/officeDocument/2006/relationships/slideLayout" Target="../slideLayouts/slideLayout311.xml"/><Relationship Id="rId13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8.xml"/><Relationship Id="rId39" Type="http://schemas.openxmlformats.org/officeDocument/2006/relationships/slideLayout" Target="../slideLayouts/slideLayout199.xml"/><Relationship Id="rId109" Type="http://schemas.openxmlformats.org/officeDocument/2006/relationships/slideLayout" Target="../slideLayouts/slideLayout269.xml"/><Relationship Id="rId34" Type="http://schemas.openxmlformats.org/officeDocument/2006/relationships/slideLayout" Target="../slideLayouts/slideLayout194.xml"/><Relationship Id="rId50" Type="http://schemas.openxmlformats.org/officeDocument/2006/relationships/slideLayout" Target="../slideLayouts/slideLayout210.xml"/><Relationship Id="rId55" Type="http://schemas.openxmlformats.org/officeDocument/2006/relationships/slideLayout" Target="../slideLayouts/slideLayout215.xml"/><Relationship Id="rId76" Type="http://schemas.openxmlformats.org/officeDocument/2006/relationships/slideLayout" Target="../slideLayouts/slideLayout236.xml"/><Relationship Id="rId97" Type="http://schemas.openxmlformats.org/officeDocument/2006/relationships/slideLayout" Target="../slideLayouts/slideLayout257.xml"/><Relationship Id="rId104" Type="http://schemas.openxmlformats.org/officeDocument/2006/relationships/slideLayout" Target="../slideLayouts/slideLayout264.xml"/><Relationship Id="rId120" Type="http://schemas.openxmlformats.org/officeDocument/2006/relationships/slideLayout" Target="../slideLayouts/slideLayout280.xml"/><Relationship Id="rId125" Type="http://schemas.openxmlformats.org/officeDocument/2006/relationships/slideLayout" Target="../slideLayouts/slideLayout285.xml"/><Relationship Id="rId141" Type="http://schemas.openxmlformats.org/officeDocument/2006/relationships/slideLayout" Target="../slideLayouts/slideLayout301.xml"/><Relationship Id="rId146" Type="http://schemas.openxmlformats.org/officeDocument/2006/relationships/slideLayout" Target="../slideLayouts/slideLayout306.xml"/><Relationship Id="rId7" Type="http://schemas.openxmlformats.org/officeDocument/2006/relationships/slideLayout" Target="../slideLayouts/slideLayout167.xml"/><Relationship Id="rId71" Type="http://schemas.openxmlformats.org/officeDocument/2006/relationships/slideLayout" Target="../slideLayouts/slideLayout231.xml"/><Relationship Id="rId92" Type="http://schemas.openxmlformats.org/officeDocument/2006/relationships/slideLayout" Target="../slideLayouts/slideLayout252.xml"/><Relationship Id="rId2" Type="http://schemas.openxmlformats.org/officeDocument/2006/relationships/slideLayout" Target="../slideLayouts/slideLayout162.xml"/><Relationship Id="rId29" Type="http://schemas.openxmlformats.org/officeDocument/2006/relationships/slideLayout" Target="../slideLayouts/slideLayout189.xml"/><Relationship Id="rId24" Type="http://schemas.openxmlformats.org/officeDocument/2006/relationships/slideLayout" Target="../slideLayouts/slideLayout184.xml"/><Relationship Id="rId40" Type="http://schemas.openxmlformats.org/officeDocument/2006/relationships/slideLayout" Target="../slideLayouts/slideLayout200.xml"/><Relationship Id="rId45" Type="http://schemas.openxmlformats.org/officeDocument/2006/relationships/slideLayout" Target="../slideLayouts/slideLayout205.xml"/><Relationship Id="rId66" Type="http://schemas.openxmlformats.org/officeDocument/2006/relationships/slideLayout" Target="../slideLayouts/slideLayout226.xml"/><Relationship Id="rId87" Type="http://schemas.openxmlformats.org/officeDocument/2006/relationships/slideLayout" Target="../slideLayouts/slideLayout247.xml"/><Relationship Id="rId110" Type="http://schemas.openxmlformats.org/officeDocument/2006/relationships/slideLayout" Target="../slideLayouts/slideLayout270.xml"/><Relationship Id="rId115" Type="http://schemas.openxmlformats.org/officeDocument/2006/relationships/slideLayout" Target="../slideLayouts/slideLayout275.xml"/><Relationship Id="rId131" Type="http://schemas.openxmlformats.org/officeDocument/2006/relationships/slideLayout" Target="../slideLayouts/slideLayout291.xml"/><Relationship Id="rId136" Type="http://schemas.openxmlformats.org/officeDocument/2006/relationships/slideLayout" Target="../slideLayouts/slideLayout296.xml"/><Relationship Id="rId61" Type="http://schemas.openxmlformats.org/officeDocument/2006/relationships/slideLayout" Target="../slideLayouts/slideLayout221.xml"/><Relationship Id="rId82" Type="http://schemas.openxmlformats.org/officeDocument/2006/relationships/slideLayout" Target="../slideLayouts/slideLayout242.xml"/><Relationship Id="rId152" Type="http://schemas.openxmlformats.org/officeDocument/2006/relationships/slideLayout" Target="../slideLayouts/slideLayout312.xml"/><Relationship Id="rId19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74.xml"/><Relationship Id="rId30" Type="http://schemas.openxmlformats.org/officeDocument/2006/relationships/slideLayout" Target="../slideLayouts/slideLayout190.xml"/><Relationship Id="rId35" Type="http://schemas.openxmlformats.org/officeDocument/2006/relationships/slideLayout" Target="../slideLayouts/slideLayout195.xml"/><Relationship Id="rId56" Type="http://schemas.openxmlformats.org/officeDocument/2006/relationships/slideLayout" Target="../slideLayouts/slideLayout216.xml"/><Relationship Id="rId77" Type="http://schemas.openxmlformats.org/officeDocument/2006/relationships/slideLayout" Target="../slideLayouts/slideLayout237.xml"/><Relationship Id="rId100" Type="http://schemas.openxmlformats.org/officeDocument/2006/relationships/slideLayout" Target="../slideLayouts/slideLayout260.xml"/><Relationship Id="rId105" Type="http://schemas.openxmlformats.org/officeDocument/2006/relationships/slideLayout" Target="../slideLayouts/slideLayout265.xml"/><Relationship Id="rId126" Type="http://schemas.openxmlformats.org/officeDocument/2006/relationships/slideLayout" Target="../slideLayouts/slideLayout286.xml"/><Relationship Id="rId147" Type="http://schemas.openxmlformats.org/officeDocument/2006/relationships/slideLayout" Target="../slideLayouts/slideLayout307.xml"/><Relationship Id="rId8" Type="http://schemas.openxmlformats.org/officeDocument/2006/relationships/slideLayout" Target="../slideLayouts/slideLayout168.xml"/><Relationship Id="rId51" Type="http://schemas.openxmlformats.org/officeDocument/2006/relationships/slideLayout" Target="../slideLayouts/slideLayout211.xml"/><Relationship Id="rId72" Type="http://schemas.openxmlformats.org/officeDocument/2006/relationships/slideLayout" Target="../slideLayouts/slideLayout232.xml"/><Relationship Id="rId93" Type="http://schemas.openxmlformats.org/officeDocument/2006/relationships/slideLayout" Target="../slideLayouts/slideLayout253.xml"/><Relationship Id="rId98" Type="http://schemas.openxmlformats.org/officeDocument/2006/relationships/slideLayout" Target="../slideLayouts/slideLayout258.xml"/><Relationship Id="rId121" Type="http://schemas.openxmlformats.org/officeDocument/2006/relationships/slideLayout" Target="../slideLayouts/slideLayout281.xml"/><Relationship Id="rId142" Type="http://schemas.openxmlformats.org/officeDocument/2006/relationships/slideLayout" Target="../slideLayouts/slideLayout302.xml"/><Relationship Id="rId3" Type="http://schemas.openxmlformats.org/officeDocument/2006/relationships/slideLayout" Target="../slideLayouts/slideLayout163.xml"/><Relationship Id="rId25" Type="http://schemas.openxmlformats.org/officeDocument/2006/relationships/slideLayout" Target="../slideLayouts/slideLayout185.xml"/><Relationship Id="rId46" Type="http://schemas.openxmlformats.org/officeDocument/2006/relationships/slideLayout" Target="../slideLayouts/slideLayout206.xml"/><Relationship Id="rId67" Type="http://schemas.openxmlformats.org/officeDocument/2006/relationships/slideLayout" Target="../slideLayouts/slideLayout227.xml"/><Relationship Id="rId116" Type="http://schemas.openxmlformats.org/officeDocument/2006/relationships/slideLayout" Target="../slideLayouts/slideLayout276.xml"/><Relationship Id="rId137" Type="http://schemas.openxmlformats.org/officeDocument/2006/relationships/slideLayout" Target="../slideLayouts/slideLayout297.xml"/><Relationship Id="rId20" Type="http://schemas.openxmlformats.org/officeDocument/2006/relationships/slideLayout" Target="../slideLayouts/slideLayout180.xml"/><Relationship Id="rId41" Type="http://schemas.openxmlformats.org/officeDocument/2006/relationships/slideLayout" Target="../slideLayouts/slideLayout201.xml"/><Relationship Id="rId62" Type="http://schemas.openxmlformats.org/officeDocument/2006/relationships/slideLayout" Target="../slideLayouts/slideLayout222.xml"/><Relationship Id="rId83" Type="http://schemas.openxmlformats.org/officeDocument/2006/relationships/slideLayout" Target="../slideLayouts/slideLayout243.xml"/><Relationship Id="rId88" Type="http://schemas.openxmlformats.org/officeDocument/2006/relationships/slideLayout" Target="../slideLayouts/slideLayout248.xml"/><Relationship Id="rId111" Type="http://schemas.openxmlformats.org/officeDocument/2006/relationships/slideLayout" Target="../slideLayouts/slideLayout271.xml"/><Relationship Id="rId132" Type="http://schemas.openxmlformats.org/officeDocument/2006/relationships/slideLayout" Target="../slideLayouts/slideLayout292.xml"/><Relationship Id="rId153" Type="http://schemas.openxmlformats.org/officeDocument/2006/relationships/theme" Target="../theme/theme2.xml"/><Relationship Id="rId15" Type="http://schemas.openxmlformats.org/officeDocument/2006/relationships/slideLayout" Target="../slideLayouts/slideLayout175.xml"/><Relationship Id="rId36" Type="http://schemas.openxmlformats.org/officeDocument/2006/relationships/slideLayout" Target="../slideLayouts/slideLayout196.xml"/><Relationship Id="rId57" Type="http://schemas.openxmlformats.org/officeDocument/2006/relationships/slideLayout" Target="../slideLayouts/slideLayout217.xml"/><Relationship Id="rId106" Type="http://schemas.openxmlformats.org/officeDocument/2006/relationships/slideLayout" Target="../slideLayouts/slideLayout266.xml"/><Relationship Id="rId127" Type="http://schemas.openxmlformats.org/officeDocument/2006/relationships/slideLayout" Target="../slideLayouts/slideLayout287.xml"/><Relationship Id="rId10" Type="http://schemas.openxmlformats.org/officeDocument/2006/relationships/slideLayout" Target="../slideLayouts/slideLayout170.xml"/><Relationship Id="rId31" Type="http://schemas.openxmlformats.org/officeDocument/2006/relationships/slideLayout" Target="../slideLayouts/slideLayout191.xml"/><Relationship Id="rId52" Type="http://schemas.openxmlformats.org/officeDocument/2006/relationships/slideLayout" Target="../slideLayouts/slideLayout212.xml"/><Relationship Id="rId73" Type="http://schemas.openxmlformats.org/officeDocument/2006/relationships/slideLayout" Target="../slideLayouts/slideLayout233.xml"/><Relationship Id="rId78" Type="http://schemas.openxmlformats.org/officeDocument/2006/relationships/slideLayout" Target="../slideLayouts/slideLayout238.xml"/><Relationship Id="rId94" Type="http://schemas.openxmlformats.org/officeDocument/2006/relationships/slideLayout" Target="../slideLayouts/slideLayout254.xml"/><Relationship Id="rId99" Type="http://schemas.openxmlformats.org/officeDocument/2006/relationships/slideLayout" Target="../slideLayouts/slideLayout259.xml"/><Relationship Id="rId101" Type="http://schemas.openxmlformats.org/officeDocument/2006/relationships/slideLayout" Target="../slideLayouts/slideLayout261.xml"/><Relationship Id="rId122" Type="http://schemas.openxmlformats.org/officeDocument/2006/relationships/slideLayout" Target="../slideLayouts/slideLayout282.xml"/><Relationship Id="rId143" Type="http://schemas.openxmlformats.org/officeDocument/2006/relationships/slideLayout" Target="../slideLayouts/slideLayout303.xml"/><Relationship Id="rId148" Type="http://schemas.openxmlformats.org/officeDocument/2006/relationships/slideLayout" Target="../slideLayouts/slideLayout308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Relationship Id="rId26" Type="http://schemas.openxmlformats.org/officeDocument/2006/relationships/slideLayout" Target="../slideLayouts/slideLayout186.xml"/><Relationship Id="rId47" Type="http://schemas.openxmlformats.org/officeDocument/2006/relationships/slideLayout" Target="../slideLayouts/slideLayout207.xml"/><Relationship Id="rId68" Type="http://schemas.openxmlformats.org/officeDocument/2006/relationships/slideLayout" Target="../slideLayouts/slideLayout228.xml"/><Relationship Id="rId89" Type="http://schemas.openxmlformats.org/officeDocument/2006/relationships/slideLayout" Target="../slideLayouts/slideLayout249.xml"/><Relationship Id="rId112" Type="http://schemas.openxmlformats.org/officeDocument/2006/relationships/slideLayout" Target="../slideLayouts/slideLayout272.xml"/><Relationship Id="rId133" Type="http://schemas.openxmlformats.org/officeDocument/2006/relationships/slideLayout" Target="../slideLayouts/slideLayout293.xml"/><Relationship Id="rId16" Type="http://schemas.openxmlformats.org/officeDocument/2006/relationships/slideLayout" Target="../slideLayouts/slideLayout176.xml"/><Relationship Id="rId37" Type="http://schemas.openxmlformats.org/officeDocument/2006/relationships/slideLayout" Target="../slideLayouts/slideLayout197.xml"/><Relationship Id="rId58" Type="http://schemas.openxmlformats.org/officeDocument/2006/relationships/slideLayout" Target="../slideLayouts/slideLayout218.xml"/><Relationship Id="rId79" Type="http://schemas.openxmlformats.org/officeDocument/2006/relationships/slideLayout" Target="../slideLayouts/slideLayout239.xml"/><Relationship Id="rId102" Type="http://schemas.openxmlformats.org/officeDocument/2006/relationships/slideLayout" Target="../slideLayouts/slideLayout262.xml"/><Relationship Id="rId123" Type="http://schemas.openxmlformats.org/officeDocument/2006/relationships/slideLayout" Target="../slideLayouts/slideLayout283.xml"/><Relationship Id="rId144" Type="http://schemas.openxmlformats.org/officeDocument/2006/relationships/slideLayout" Target="../slideLayouts/slideLayout304.xml"/><Relationship Id="rId90" Type="http://schemas.openxmlformats.org/officeDocument/2006/relationships/slideLayout" Target="../slideLayouts/slideLayout2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10350500" y="6656191"/>
            <a:ext cx="1390400" cy="8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" sz="533" i="0" u="none" strike="noStrike" cap="none">
                <a:solidFill>
                  <a:schemeClr val="lt2"/>
                </a:solidFill>
              </a:rPr>
              <a:t>Copyright © </a:t>
            </a:r>
            <a:r>
              <a:rPr lang="en" sz="533">
                <a:solidFill>
                  <a:schemeClr val="lt2"/>
                </a:solidFill>
              </a:rPr>
              <a:t>2025 </a:t>
            </a:r>
            <a:r>
              <a:rPr lang="en" sz="533" i="0" u="none" strike="noStrike" cap="none">
                <a:solidFill>
                  <a:schemeClr val="lt2"/>
                </a:solidFill>
              </a:rPr>
              <a:t>Arizona Board of Regents</a:t>
            </a:r>
            <a:endParaRPr sz="533" i="0" u="none" strike="noStrike" cap="none">
              <a:solidFill>
                <a:schemeClr val="lt2"/>
              </a:solidFill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474000" cy="4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-3594333" y="5731601"/>
            <a:ext cx="3368000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</a:rPr>
              <a:t>Area below the line reserved </a:t>
            </a:r>
            <a:r>
              <a:rPr lang="en" sz="2400">
                <a:solidFill>
                  <a:schemeClr val="dk2"/>
                </a:solidFill>
              </a:rPr>
              <a:t>to accommodate live closed captioning during presentations.</a:t>
            </a:r>
            <a:endParaRPr sz="2400">
              <a:solidFill>
                <a:schemeClr val="dk2"/>
              </a:solidFill>
            </a:endParaRPr>
          </a:p>
        </p:txBody>
      </p:sp>
      <p:cxnSp>
        <p:nvCxnSpPr>
          <p:cNvPr id="10" name="Google Shape;10;p1"/>
          <p:cNvCxnSpPr/>
          <p:nvPr/>
        </p:nvCxnSpPr>
        <p:spPr>
          <a:xfrm>
            <a:off x="-3889367" y="5557833"/>
            <a:ext cx="382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1"/>
          <p:cNvCxnSpPr/>
          <p:nvPr/>
        </p:nvCxnSpPr>
        <p:spPr>
          <a:xfrm>
            <a:off x="12254567" y="5557833"/>
            <a:ext cx="382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1"/>
          <p:cNvSpPr txBox="1"/>
          <p:nvPr/>
        </p:nvSpPr>
        <p:spPr>
          <a:xfrm>
            <a:off x="12468137" y="5731601"/>
            <a:ext cx="3368000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</a:rPr>
              <a:t>Area below the line reserved </a:t>
            </a:r>
            <a:r>
              <a:rPr lang="en" sz="2400">
                <a:solidFill>
                  <a:schemeClr val="dk2"/>
                </a:solidFill>
              </a:rPr>
              <a:t>to accommodate live closed captioning during presentations.</a:t>
            </a:r>
            <a:endParaRPr sz="2400" b="1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74384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  <p:sldLayoutId id="2147483696" r:id="rId32"/>
    <p:sldLayoutId id="2147483697" r:id="rId33"/>
    <p:sldLayoutId id="2147483698" r:id="rId34"/>
    <p:sldLayoutId id="2147483699" r:id="rId35"/>
    <p:sldLayoutId id="2147483700" r:id="rId36"/>
    <p:sldLayoutId id="2147483701" r:id="rId37"/>
    <p:sldLayoutId id="2147483702" r:id="rId38"/>
    <p:sldLayoutId id="2147483703" r:id="rId39"/>
    <p:sldLayoutId id="2147483704" r:id="rId40"/>
    <p:sldLayoutId id="2147483705" r:id="rId41"/>
    <p:sldLayoutId id="2147483706" r:id="rId42"/>
    <p:sldLayoutId id="2147483707" r:id="rId43"/>
    <p:sldLayoutId id="2147483708" r:id="rId44"/>
    <p:sldLayoutId id="2147483709" r:id="rId45"/>
    <p:sldLayoutId id="2147483710" r:id="rId46"/>
    <p:sldLayoutId id="2147483711" r:id="rId47"/>
    <p:sldLayoutId id="2147483712" r:id="rId48"/>
    <p:sldLayoutId id="2147483713" r:id="rId49"/>
    <p:sldLayoutId id="2147483714" r:id="rId50"/>
    <p:sldLayoutId id="2147483715" r:id="rId51"/>
    <p:sldLayoutId id="2147483716" r:id="rId52"/>
    <p:sldLayoutId id="2147483717" r:id="rId53"/>
    <p:sldLayoutId id="2147483718" r:id="rId54"/>
    <p:sldLayoutId id="2147483719" r:id="rId55"/>
    <p:sldLayoutId id="2147483720" r:id="rId56"/>
    <p:sldLayoutId id="2147483721" r:id="rId57"/>
    <p:sldLayoutId id="2147483722" r:id="rId58"/>
    <p:sldLayoutId id="2147483723" r:id="rId59"/>
    <p:sldLayoutId id="2147483724" r:id="rId60"/>
    <p:sldLayoutId id="2147483725" r:id="rId61"/>
    <p:sldLayoutId id="2147483726" r:id="rId62"/>
    <p:sldLayoutId id="2147483727" r:id="rId63"/>
    <p:sldLayoutId id="2147483728" r:id="rId64"/>
    <p:sldLayoutId id="2147483729" r:id="rId65"/>
    <p:sldLayoutId id="2147483730" r:id="rId66"/>
    <p:sldLayoutId id="2147483731" r:id="rId67"/>
    <p:sldLayoutId id="2147483732" r:id="rId68"/>
    <p:sldLayoutId id="2147483733" r:id="rId69"/>
    <p:sldLayoutId id="2147483734" r:id="rId70"/>
    <p:sldLayoutId id="2147483735" r:id="rId71"/>
    <p:sldLayoutId id="2147483736" r:id="rId72"/>
    <p:sldLayoutId id="2147483737" r:id="rId73"/>
    <p:sldLayoutId id="2147483738" r:id="rId74"/>
    <p:sldLayoutId id="2147483739" r:id="rId75"/>
    <p:sldLayoutId id="2147483740" r:id="rId76"/>
    <p:sldLayoutId id="2147483741" r:id="rId77"/>
    <p:sldLayoutId id="2147483742" r:id="rId78"/>
    <p:sldLayoutId id="2147483743" r:id="rId79"/>
    <p:sldLayoutId id="2147483744" r:id="rId80"/>
    <p:sldLayoutId id="2147483745" r:id="rId81"/>
    <p:sldLayoutId id="2147483746" r:id="rId82"/>
    <p:sldLayoutId id="2147483747" r:id="rId83"/>
    <p:sldLayoutId id="2147483748" r:id="rId84"/>
    <p:sldLayoutId id="2147483749" r:id="rId85"/>
    <p:sldLayoutId id="2147483750" r:id="rId86"/>
    <p:sldLayoutId id="2147483751" r:id="rId87"/>
    <p:sldLayoutId id="2147483752" r:id="rId88"/>
    <p:sldLayoutId id="2147483753" r:id="rId89"/>
    <p:sldLayoutId id="2147483754" r:id="rId90"/>
    <p:sldLayoutId id="2147483755" r:id="rId91"/>
    <p:sldLayoutId id="2147483756" r:id="rId92"/>
    <p:sldLayoutId id="2147483757" r:id="rId93"/>
    <p:sldLayoutId id="2147483758" r:id="rId94"/>
    <p:sldLayoutId id="2147483759" r:id="rId95"/>
    <p:sldLayoutId id="2147483760" r:id="rId96"/>
    <p:sldLayoutId id="2147483761" r:id="rId97"/>
    <p:sldLayoutId id="2147483762" r:id="rId98"/>
    <p:sldLayoutId id="2147483763" r:id="rId99"/>
    <p:sldLayoutId id="2147483764" r:id="rId100"/>
    <p:sldLayoutId id="2147483765" r:id="rId101"/>
    <p:sldLayoutId id="2147483766" r:id="rId102"/>
    <p:sldLayoutId id="2147483767" r:id="rId103"/>
    <p:sldLayoutId id="2147483768" r:id="rId104"/>
    <p:sldLayoutId id="2147483769" r:id="rId105"/>
    <p:sldLayoutId id="2147483770" r:id="rId106"/>
    <p:sldLayoutId id="2147483771" r:id="rId107"/>
    <p:sldLayoutId id="2147483772" r:id="rId108"/>
    <p:sldLayoutId id="2147483773" r:id="rId109"/>
    <p:sldLayoutId id="2147483774" r:id="rId110"/>
    <p:sldLayoutId id="2147483775" r:id="rId111"/>
    <p:sldLayoutId id="2147483776" r:id="rId112"/>
    <p:sldLayoutId id="2147483777" r:id="rId113"/>
    <p:sldLayoutId id="2147483778" r:id="rId114"/>
    <p:sldLayoutId id="2147483779" r:id="rId115"/>
    <p:sldLayoutId id="2147483780" r:id="rId116"/>
    <p:sldLayoutId id="2147483781" r:id="rId117"/>
    <p:sldLayoutId id="2147483782" r:id="rId118"/>
    <p:sldLayoutId id="2147483783" r:id="rId119"/>
    <p:sldLayoutId id="2147483784" r:id="rId120"/>
    <p:sldLayoutId id="2147483785" r:id="rId121"/>
    <p:sldLayoutId id="2147483786" r:id="rId122"/>
    <p:sldLayoutId id="2147483787" r:id="rId123"/>
    <p:sldLayoutId id="2147483788" r:id="rId124"/>
    <p:sldLayoutId id="2147483789" r:id="rId125"/>
    <p:sldLayoutId id="2147483790" r:id="rId126"/>
    <p:sldLayoutId id="2147483791" r:id="rId127"/>
    <p:sldLayoutId id="2147483792" r:id="rId128"/>
    <p:sldLayoutId id="2147483793" r:id="rId129"/>
    <p:sldLayoutId id="2147483794" r:id="rId130"/>
    <p:sldLayoutId id="2147483795" r:id="rId131"/>
    <p:sldLayoutId id="2147483796" r:id="rId132"/>
    <p:sldLayoutId id="2147483797" r:id="rId133"/>
    <p:sldLayoutId id="2147483798" r:id="rId134"/>
    <p:sldLayoutId id="2147483799" r:id="rId135"/>
    <p:sldLayoutId id="2147483800" r:id="rId136"/>
    <p:sldLayoutId id="2147483801" r:id="rId137"/>
    <p:sldLayoutId id="2147483802" r:id="rId138"/>
    <p:sldLayoutId id="2147483803" r:id="rId139"/>
    <p:sldLayoutId id="2147483804" r:id="rId140"/>
    <p:sldLayoutId id="2147483805" r:id="rId141"/>
    <p:sldLayoutId id="2147483806" r:id="rId142"/>
    <p:sldLayoutId id="2147483807" r:id="rId143"/>
    <p:sldLayoutId id="2147483808" r:id="rId144"/>
    <p:sldLayoutId id="2147483809" r:id="rId145"/>
    <p:sldLayoutId id="2147483810" r:id="rId146"/>
    <p:sldLayoutId id="2147483811" r:id="rId147"/>
    <p:sldLayoutId id="2147483812" r:id="rId148"/>
    <p:sldLayoutId id="2147483813" r:id="rId149"/>
    <p:sldLayoutId id="2147483814" r:id="rId150"/>
    <p:sldLayoutId id="2147483815" r:id="rId151"/>
    <p:sldLayoutId id="2147483816" r:id="rId152"/>
    <p:sldLayoutId id="2147483817" r:id="rId153"/>
    <p:sldLayoutId id="2147483818" r:id="rId154"/>
    <p:sldLayoutId id="2147483819" r:id="rId155"/>
    <p:sldLayoutId id="2147483820" r:id="rId156"/>
    <p:sldLayoutId id="2147483821" r:id="rId157"/>
    <p:sldLayoutId id="2147483822" r:id="rId158"/>
    <p:sldLayoutId id="2147483823" r:id="rId159"/>
    <p:sldLayoutId id="2147483824" r:id="rId16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1331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  <p15:guide id="49" orient="horz" pos="2631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60833" y="426733"/>
            <a:ext cx="11033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61200" y="1326067"/>
            <a:ext cx="5474000" cy="4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" name="Closed caption warning - left">
            <a:extLst>
              <a:ext uri="{FF2B5EF4-FFF2-40B4-BE49-F238E27FC236}">
                <a16:creationId xmlns:a16="http://schemas.microsoft.com/office/drawing/2014/main" id="{FAA70111-8A46-4012-6BE0-5A155FD9E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3889367" y="5557833"/>
            <a:ext cx="3826800" cy="1035733"/>
            <a:chOff x="-2917025" y="4168375"/>
            <a:chExt cx="2870100" cy="776800"/>
          </a:xfrm>
        </p:grpSpPr>
        <p:cxnSp>
          <p:nvCxnSpPr>
            <p:cNvPr id="10" name="Google Shape;10;p1"/>
            <p:cNvCxnSpPr/>
            <p:nvPr/>
          </p:nvCxnSpPr>
          <p:spPr>
            <a:xfrm>
              <a:off x="-2917025" y="4168375"/>
              <a:ext cx="2870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Google Shape;9;p1"/>
            <p:cNvSpPr txBox="1"/>
            <p:nvPr/>
          </p:nvSpPr>
          <p:spPr>
            <a:xfrm>
              <a:off x="-2695750" y="4298700"/>
              <a:ext cx="2526000" cy="646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67" b="1">
                  <a:solidFill>
                    <a:schemeClr val="dk2"/>
                  </a:solidFill>
                </a:rPr>
                <a:t>Area below the line reserved </a:t>
              </a:r>
              <a:r>
                <a:rPr lang="en" sz="1867">
                  <a:solidFill>
                    <a:schemeClr val="dk2"/>
                  </a:solidFill>
                </a:rPr>
                <a:t>to accommodate live closed captioning during presentations.</a:t>
              </a:r>
              <a:endParaRPr sz="1867">
                <a:solidFill>
                  <a:schemeClr val="dk2"/>
                </a:solidFill>
              </a:endParaRPr>
            </a:p>
          </p:txBody>
        </p:sp>
      </p:grpSp>
      <p:grpSp>
        <p:nvGrpSpPr>
          <p:cNvPr id="3" name="Close caption warning - right">
            <a:extLst>
              <a:ext uri="{FF2B5EF4-FFF2-40B4-BE49-F238E27FC236}">
                <a16:creationId xmlns:a16="http://schemas.microsoft.com/office/drawing/2014/main" id="{21CE2626-DBBD-C9BC-2392-F2D9BF9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2254567" y="5557833"/>
            <a:ext cx="3826800" cy="1035733"/>
            <a:chOff x="9190925" y="4168375"/>
            <a:chExt cx="2870100" cy="776800"/>
          </a:xfrm>
        </p:grpSpPr>
        <p:cxnSp>
          <p:nvCxnSpPr>
            <p:cNvPr id="11" name="Google Shape;11;p1"/>
            <p:cNvCxnSpPr/>
            <p:nvPr/>
          </p:nvCxnSpPr>
          <p:spPr>
            <a:xfrm>
              <a:off x="9190925" y="4168375"/>
              <a:ext cx="2870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12;p1"/>
            <p:cNvSpPr txBox="1"/>
            <p:nvPr/>
          </p:nvSpPr>
          <p:spPr>
            <a:xfrm>
              <a:off x="9351103" y="4298700"/>
              <a:ext cx="2526000" cy="646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67" b="1">
                  <a:solidFill>
                    <a:schemeClr val="dk2"/>
                  </a:solidFill>
                </a:rPr>
                <a:t>Area below the line reserved </a:t>
              </a:r>
              <a:r>
                <a:rPr lang="en" sz="1867">
                  <a:solidFill>
                    <a:schemeClr val="dk2"/>
                  </a:solidFill>
                </a:rPr>
                <a:t>to accommodate live closed captioning during presentations.</a:t>
              </a:r>
              <a:endParaRPr sz="1867" b="1">
                <a:solidFill>
                  <a:schemeClr val="dk2"/>
                </a:solidFill>
              </a:endParaRPr>
            </a:p>
          </p:txBody>
        </p:sp>
      </p:grpSp>
      <p:sp>
        <p:nvSpPr>
          <p:cNvPr id="6" name="Copyrigh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0350500" y="6656191"/>
            <a:ext cx="1390400" cy="8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" sz="533" i="0" u="none" strike="noStrike" cap="none">
                <a:solidFill>
                  <a:schemeClr val="lt2"/>
                </a:solidFill>
              </a:rPr>
              <a:t>Copyright © </a:t>
            </a:r>
            <a:r>
              <a:rPr lang="en" sz="533">
                <a:solidFill>
                  <a:schemeClr val="lt2"/>
                </a:solidFill>
              </a:rPr>
              <a:t>2025 </a:t>
            </a:r>
            <a:r>
              <a:rPr lang="en" sz="533" i="0" u="none" strike="noStrike" cap="none">
                <a:solidFill>
                  <a:schemeClr val="lt2"/>
                </a:solidFill>
              </a:rPr>
              <a:t>Arizona Board of Regents</a:t>
            </a:r>
            <a:endParaRPr sz="533" i="0" u="none" strike="noStrike" cap="none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4733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2" r:id="rId16"/>
    <p:sldLayoutId id="2147483843" r:id="rId17"/>
    <p:sldLayoutId id="2147483844" r:id="rId18"/>
    <p:sldLayoutId id="2147483845" r:id="rId19"/>
    <p:sldLayoutId id="2147483846" r:id="rId20"/>
    <p:sldLayoutId id="2147483847" r:id="rId21"/>
    <p:sldLayoutId id="2147483848" r:id="rId22"/>
    <p:sldLayoutId id="2147483849" r:id="rId23"/>
    <p:sldLayoutId id="2147483850" r:id="rId24"/>
    <p:sldLayoutId id="2147483851" r:id="rId25"/>
    <p:sldLayoutId id="2147483852" r:id="rId26"/>
    <p:sldLayoutId id="2147483853" r:id="rId27"/>
    <p:sldLayoutId id="2147483854" r:id="rId28"/>
    <p:sldLayoutId id="2147483855" r:id="rId29"/>
    <p:sldLayoutId id="2147483856" r:id="rId30"/>
    <p:sldLayoutId id="2147483857" r:id="rId31"/>
    <p:sldLayoutId id="2147483858" r:id="rId32"/>
    <p:sldLayoutId id="2147483859" r:id="rId33"/>
    <p:sldLayoutId id="2147483860" r:id="rId34"/>
    <p:sldLayoutId id="2147483861" r:id="rId35"/>
    <p:sldLayoutId id="2147483862" r:id="rId36"/>
    <p:sldLayoutId id="2147483863" r:id="rId37"/>
    <p:sldLayoutId id="2147483864" r:id="rId38"/>
    <p:sldLayoutId id="2147483865" r:id="rId39"/>
    <p:sldLayoutId id="2147483866" r:id="rId40"/>
    <p:sldLayoutId id="2147483867" r:id="rId41"/>
    <p:sldLayoutId id="2147483868" r:id="rId42"/>
    <p:sldLayoutId id="2147483869" r:id="rId43"/>
    <p:sldLayoutId id="2147483870" r:id="rId44"/>
    <p:sldLayoutId id="2147483871" r:id="rId45"/>
    <p:sldLayoutId id="2147483872" r:id="rId46"/>
    <p:sldLayoutId id="2147483873" r:id="rId47"/>
    <p:sldLayoutId id="2147483874" r:id="rId48"/>
    <p:sldLayoutId id="2147483875" r:id="rId49"/>
    <p:sldLayoutId id="2147483876" r:id="rId50"/>
    <p:sldLayoutId id="2147483877" r:id="rId51"/>
    <p:sldLayoutId id="2147483878" r:id="rId52"/>
    <p:sldLayoutId id="2147483879" r:id="rId53"/>
    <p:sldLayoutId id="2147483880" r:id="rId54"/>
    <p:sldLayoutId id="2147483881" r:id="rId55"/>
    <p:sldLayoutId id="2147483882" r:id="rId56"/>
    <p:sldLayoutId id="2147483883" r:id="rId57"/>
    <p:sldLayoutId id="2147483884" r:id="rId58"/>
    <p:sldLayoutId id="2147483885" r:id="rId59"/>
    <p:sldLayoutId id="2147483886" r:id="rId60"/>
    <p:sldLayoutId id="2147483887" r:id="rId61"/>
    <p:sldLayoutId id="2147483888" r:id="rId62"/>
    <p:sldLayoutId id="2147483889" r:id="rId63"/>
    <p:sldLayoutId id="2147483890" r:id="rId64"/>
    <p:sldLayoutId id="2147483891" r:id="rId65"/>
    <p:sldLayoutId id="2147483892" r:id="rId66"/>
    <p:sldLayoutId id="2147483893" r:id="rId67"/>
    <p:sldLayoutId id="2147483894" r:id="rId68"/>
    <p:sldLayoutId id="2147483895" r:id="rId69"/>
    <p:sldLayoutId id="2147483896" r:id="rId70"/>
    <p:sldLayoutId id="2147483897" r:id="rId71"/>
    <p:sldLayoutId id="2147483898" r:id="rId72"/>
    <p:sldLayoutId id="2147483899" r:id="rId73"/>
    <p:sldLayoutId id="2147483900" r:id="rId74"/>
    <p:sldLayoutId id="2147483901" r:id="rId75"/>
    <p:sldLayoutId id="2147483902" r:id="rId76"/>
    <p:sldLayoutId id="2147483903" r:id="rId77"/>
    <p:sldLayoutId id="2147483904" r:id="rId78"/>
    <p:sldLayoutId id="2147483905" r:id="rId79"/>
    <p:sldLayoutId id="2147483906" r:id="rId80"/>
    <p:sldLayoutId id="2147483907" r:id="rId81"/>
    <p:sldLayoutId id="2147483908" r:id="rId82"/>
    <p:sldLayoutId id="2147483909" r:id="rId83"/>
    <p:sldLayoutId id="2147483910" r:id="rId84"/>
    <p:sldLayoutId id="2147483911" r:id="rId85"/>
    <p:sldLayoutId id="2147483912" r:id="rId86"/>
    <p:sldLayoutId id="2147483913" r:id="rId87"/>
    <p:sldLayoutId id="2147483914" r:id="rId88"/>
    <p:sldLayoutId id="2147483915" r:id="rId89"/>
    <p:sldLayoutId id="2147483916" r:id="rId90"/>
    <p:sldLayoutId id="2147483917" r:id="rId91"/>
    <p:sldLayoutId id="2147483918" r:id="rId92"/>
    <p:sldLayoutId id="2147483919" r:id="rId93"/>
    <p:sldLayoutId id="2147483920" r:id="rId94"/>
    <p:sldLayoutId id="2147483921" r:id="rId95"/>
    <p:sldLayoutId id="2147483922" r:id="rId96"/>
    <p:sldLayoutId id="2147483923" r:id="rId97"/>
    <p:sldLayoutId id="2147483924" r:id="rId98"/>
    <p:sldLayoutId id="2147483925" r:id="rId99"/>
    <p:sldLayoutId id="2147483926" r:id="rId100"/>
    <p:sldLayoutId id="2147483927" r:id="rId101"/>
    <p:sldLayoutId id="2147483928" r:id="rId102"/>
    <p:sldLayoutId id="2147483929" r:id="rId103"/>
    <p:sldLayoutId id="2147483930" r:id="rId104"/>
    <p:sldLayoutId id="2147483931" r:id="rId105"/>
    <p:sldLayoutId id="2147483932" r:id="rId106"/>
    <p:sldLayoutId id="2147483933" r:id="rId107"/>
    <p:sldLayoutId id="2147483934" r:id="rId108"/>
    <p:sldLayoutId id="2147483935" r:id="rId109"/>
    <p:sldLayoutId id="2147483936" r:id="rId110"/>
    <p:sldLayoutId id="2147483937" r:id="rId111"/>
    <p:sldLayoutId id="2147483938" r:id="rId112"/>
    <p:sldLayoutId id="2147483939" r:id="rId113"/>
    <p:sldLayoutId id="2147483940" r:id="rId114"/>
    <p:sldLayoutId id="2147483941" r:id="rId115"/>
    <p:sldLayoutId id="2147483942" r:id="rId116"/>
    <p:sldLayoutId id="2147483943" r:id="rId117"/>
    <p:sldLayoutId id="2147483944" r:id="rId118"/>
    <p:sldLayoutId id="2147483945" r:id="rId119"/>
    <p:sldLayoutId id="2147483946" r:id="rId120"/>
    <p:sldLayoutId id="2147483947" r:id="rId121"/>
    <p:sldLayoutId id="2147483948" r:id="rId122"/>
    <p:sldLayoutId id="2147483949" r:id="rId123"/>
    <p:sldLayoutId id="2147483950" r:id="rId124"/>
    <p:sldLayoutId id="2147483951" r:id="rId125"/>
    <p:sldLayoutId id="2147483952" r:id="rId126"/>
    <p:sldLayoutId id="2147483953" r:id="rId127"/>
    <p:sldLayoutId id="2147483954" r:id="rId128"/>
    <p:sldLayoutId id="2147483955" r:id="rId129"/>
    <p:sldLayoutId id="2147483956" r:id="rId130"/>
    <p:sldLayoutId id="2147483957" r:id="rId131"/>
    <p:sldLayoutId id="2147483958" r:id="rId132"/>
    <p:sldLayoutId id="2147483959" r:id="rId133"/>
    <p:sldLayoutId id="2147483960" r:id="rId134"/>
    <p:sldLayoutId id="2147483961" r:id="rId135"/>
    <p:sldLayoutId id="2147483962" r:id="rId136"/>
    <p:sldLayoutId id="2147483963" r:id="rId137"/>
    <p:sldLayoutId id="2147483964" r:id="rId138"/>
    <p:sldLayoutId id="2147483965" r:id="rId139"/>
    <p:sldLayoutId id="2147483966" r:id="rId140"/>
    <p:sldLayoutId id="2147483967" r:id="rId141"/>
    <p:sldLayoutId id="2147483968" r:id="rId142"/>
    <p:sldLayoutId id="2147483969" r:id="rId143"/>
    <p:sldLayoutId id="2147483970" r:id="rId144"/>
    <p:sldLayoutId id="2147483971" r:id="rId145"/>
    <p:sldLayoutId id="2147483972" r:id="rId146"/>
    <p:sldLayoutId id="2147483973" r:id="rId147"/>
    <p:sldLayoutId id="2147483974" r:id="rId148"/>
    <p:sldLayoutId id="2147483975" r:id="rId149"/>
    <p:sldLayoutId id="2147483976" r:id="rId150"/>
    <p:sldLayoutId id="2147483977" r:id="rId151"/>
    <p:sldLayoutId id="2147483978" r:id="rId15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1331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  <p15:guide id="49" orient="horz" pos="263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9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9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9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9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9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2.xml"/><Relationship Id="rId6" Type="http://schemas.openxmlformats.org/officeDocument/2006/relationships/image" Target="../media/image31.png"/><Relationship Id="rId5" Type="http://schemas.openxmlformats.org/officeDocument/2006/relationships/hyperlink" Target="https://askalibrarian.asu.edu/askanarchivist" TargetMode="External"/><Relationship Id="rId4" Type="http://schemas.openxmlformats.org/officeDocument/2006/relationships/hyperlink" Target="https://askalibrarian.asu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3BCBEB1-A209-4402-B089-5DA412012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569" y="4572000"/>
            <a:ext cx="11033600" cy="553998"/>
          </a:xfrm>
        </p:spPr>
        <p:txBody>
          <a:bodyPr/>
          <a:lstStyle/>
          <a:p>
            <a:r>
              <a:rPr lang="en-US" sz="2000" dirty="0"/>
              <a:t>Using Generative AI and Python to Visualize Library Data</a:t>
            </a:r>
          </a:p>
          <a:p>
            <a:endParaRPr lang="en-US" dirty="0"/>
          </a:p>
        </p:txBody>
      </p:sp>
      <p:pic>
        <p:nvPicPr>
          <p:cNvPr id="4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E44943-57D5-44EB-90FE-4657248B1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320" y="320577"/>
            <a:ext cx="2723849" cy="9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143;p188">
            <a:extLst>
              <a:ext uri="{FF2B5EF4-FFF2-40B4-BE49-F238E27FC236}">
                <a16:creationId xmlns:a16="http://schemas.microsoft.com/office/drawing/2014/main" id="{2F616EA2-9497-4A33-8D20-C56376807B3B}"/>
              </a:ext>
            </a:extLst>
          </p:cNvPr>
          <p:cNvSpPr txBox="1">
            <a:spLocks/>
          </p:cNvSpPr>
          <p:nvPr/>
        </p:nvSpPr>
        <p:spPr>
          <a:xfrm>
            <a:off x="560833" y="1326067"/>
            <a:ext cx="11033600" cy="324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1067"/>
              </a:spcBef>
              <a:spcAft>
                <a:spcPts val="1067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000"/>
              <a:t>Prompting Insight </a:t>
            </a:r>
            <a:endParaRPr lang="en-US" sz="6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5149A1-C001-41EE-AB7B-DC4E6989D873}"/>
              </a:ext>
            </a:extLst>
          </p:cNvPr>
          <p:cNvSpPr txBox="1"/>
          <p:nvPr/>
        </p:nvSpPr>
        <p:spPr>
          <a:xfrm>
            <a:off x="8093242" y="5361057"/>
            <a:ext cx="35011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Fantastic Futures 2025</a:t>
            </a:r>
          </a:p>
          <a:p>
            <a:r>
              <a:rPr lang="en-US" sz="2000" b="1" dirty="0"/>
              <a:t>December 3, 2025</a:t>
            </a:r>
          </a:p>
          <a:p>
            <a:r>
              <a:rPr lang="en-US" sz="2000" b="1" dirty="0"/>
              <a:t>British Library, London, UK</a:t>
            </a:r>
          </a:p>
        </p:txBody>
      </p:sp>
    </p:spTree>
    <p:extLst>
      <p:ext uri="{BB962C8B-B14F-4D97-AF65-F5344CB8AC3E}">
        <p14:creationId xmlns:p14="http://schemas.microsoft.com/office/powerpoint/2010/main" val="72673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5029200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Ask a Librarian </a:t>
            </a:r>
            <a:r>
              <a:rPr lang="en-US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data</a:t>
            </a:r>
            <a:r>
              <a:rPr lang="en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 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186262">
              <a:lnSpc>
                <a:spcPct val="115000"/>
              </a:lnSpc>
              <a:buClr>
                <a:schemeClr val="dk1"/>
              </a:buClr>
              <a:buSzPts val="1400"/>
            </a:pPr>
            <a:r>
              <a:rPr lang="en-US" sz="1867" dirty="0">
                <a:solidFill>
                  <a:schemeClr val="dk1"/>
                </a:solidFill>
              </a:rPr>
              <a:t>Includes: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Patron names and emails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Patron role (faculty, student, etc.)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Patron’s school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Date and time of question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Transcript of interaction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Chat rating</a:t>
            </a:r>
          </a:p>
          <a:p>
            <a:pPr marL="609585" lvl="3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84AC964-6564-4E6F-8DD4-82B751E7B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350028"/>
              </p:ext>
            </p:extLst>
          </p:nvPr>
        </p:nvGraphicFramePr>
        <p:xfrm>
          <a:off x="6612422" y="150257"/>
          <a:ext cx="5452578" cy="6648480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1134578">
                  <a:extLst>
                    <a:ext uri="{9D8B030D-6E8A-4147-A177-3AD203B41FA5}">
                      <a16:colId xmlns:a16="http://schemas.microsoft.com/office/drawing/2014/main" val="2369578716"/>
                    </a:ext>
                  </a:extLst>
                </a:gridCol>
                <a:gridCol w="4318000">
                  <a:extLst>
                    <a:ext uri="{9D8B030D-6E8A-4147-A177-3AD203B41FA5}">
                      <a16:colId xmlns:a16="http://schemas.microsoft.com/office/drawing/2014/main" val="3837651644"/>
                    </a:ext>
                  </a:extLst>
                </a:gridCol>
              </a:tblGrid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Chat ID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A unique identifier for each chat generated automatically by the system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401286654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Name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 name.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978067980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Contact Info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contact information, typically email address.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695624355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IP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IP address for the patron. Automatically deleted by the system 30 days after the chat.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447358216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Browser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browser and version.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198027675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Operating System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operating system.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520211309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User Agent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user agent.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4291547439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Referrer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Website URL through which patron accessed live chat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102361111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Widget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 err="1">
                          <a:effectLst/>
                        </a:rPr>
                        <a:t>Springshare</a:t>
                      </a:r>
                      <a:r>
                        <a:rPr lang="en-US" sz="800" cap="none" baseline="0" dirty="0">
                          <a:effectLst/>
                        </a:rPr>
                        <a:t> widget through which patron accessed live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91404027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Department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Library department tasked with answering the live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158396204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Answerer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Name of responding library personnel. 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708274398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Timestamp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Date and time of chat initiation.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99437099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Wait Time (seconds)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Time in seconds from initiation of the chat by the patron until first response.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098181731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Duration (seconds)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Total time from initiation of chat to closure or referral of the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342299260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Screensharing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Binary field for whether screensharing was used during the chat. (0: no; 1: yes)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149715971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Rating (0-4)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Optional rating provided by patron after chat. 1 (low) to 4 (high). 0 = no response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30338148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Comment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 provided comment during rating period.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755607096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User Field 1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Unused field. No data within field.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515964324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User Field 2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self-reported role at ASU.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053014242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User Field 3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self-reported school at ASU. 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66271531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Initial Question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Patron’s first question to initiate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585604948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Transfer History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Records different users to whom the patron was transferred during the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72213455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Message Count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Total number of messages between patron and library personnel.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2061942143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Internal Note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Internal notes only visible to library personnel and not to patron.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4102664996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Transcript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All interactions between patron and library personnel after initial question.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1539101784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Tags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>
                          <a:effectLst/>
                        </a:rPr>
                        <a:t>Optional tags added by library personnel to characterize chat. Not used in this study.</a:t>
                      </a:r>
                      <a:endParaRPr lang="en-US" sz="600" cap="none" baseline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397193582"/>
                  </a:ext>
                </a:extLst>
              </a:tr>
              <a:tr h="24624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Ticket ID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685800" algn="l"/>
                          <a:tab pos="457200" algn="l"/>
                        </a:tabLst>
                      </a:pPr>
                      <a:r>
                        <a:rPr lang="en-US" sz="800" cap="none" baseline="0" dirty="0">
                          <a:effectLst/>
                        </a:rPr>
                        <a:t>Unique identifier provided to any tickets created during live chat.</a:t>
                      </a:r>
                      <a:endParaRPr lang="en-US" sz="600" cap="none" baseline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0829" marR="40829" marT="0" marB="25563" anchor="ctr"/>
                </a:tc>
                <a:extLst>
                  <a:ext uri="{0D108BD9-81ED-4DB2-BD59-A6C34878D82A}">
                    <a16:rowId xmlns:a16="http://schemas.microsoft.com/office/drawing/2014/main" val="4157890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5498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7688022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-US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What could be explored?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Patron behavior patterns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Service gaps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Information needs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Information seeking models</a:t>
            </a:r>
          </a:p>
          <a:p>
            <a:pPr marL="609585" lvl="3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543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7688022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-US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Ethical considerations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Privacy protection, including consent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De-identification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Interpretive responsibility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Human-centered AI principles</a:t>
            </a:r>
          </a:p>
          <a:p>
            <a:pPr marL="609585" lvl="3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090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Prompting the Model</a:t>
            </a:r>
          </a:p>
        </p:txBody>
      </p:sp>
    </p:spTree>
    <p:extLst>
      <p:ext uri="{BB962C8B-B14F-4D97-AF65-F5344CB8AC3E}">
        <p14:creationId xmlns:p14="http://schemas.microsoft.com/office/powerpoint/2010/main" val="1434597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E19A8-B57A-4876-AED1-20E2F6F6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7B7C1-FD8E-490F-B5D2-C9DF7BA2BB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definition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AAABB-09C2-46FD-9AF4-E1DA8D6C24D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9329" indent="0">
              <a:buNone/>
            </a:pPr>
            <a:r>
              <a:rPr lang="en-US" b="1" dirty="0"/>
              <a:t>Prompt engineering</a:t>
            </a:r>
          </a:p>
          <a:p>
            <a:pPr marL="169329" indent="0">
              <a:buNone/>
            </a:pPr>
            <a:endParaRPr lang="en-US" dirty="0"/>
          </a:p>
          <a:p>
            <a:pPr marL="169329" indent="0">
              <a:buNone/>
            </a:pPr>
            <a:r>
              <a:rPr lang="en-US" dirty="0"/>
              <a:t>The practice of designing, refining, and structuring inputs to large language models so that the model produces useful, accurate, and predictable outputs.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D2BDDB-34EB-4210-8FCA-388ADDCA3E28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169329" indent="0">
              <a:buNone/>
            </a:pPr>
            <a:r>
              <a:rPr lang="en-US" b="1" dirty="0"/>
              <a:t>Keyword searching</a:t>
            </a:r>
          </a:p>
          <a:p>
            <a:pPr marL="169329" indent="0">
              <a:buNone/>
            </a:pPr>
            <a:endParaRPr lang="en-US" dirty="0"/>
          </a:p>
          <a:p>
            <a:pPr marL="169329" indent="0">
              <a:buNone/>
            </a:pPr>
            <a:r>
              <a:rPr lang="en-US" dirty="0"/>
              <a:t>The process of identifying and entering significant terms that represent the essential concepts of a research question in order to retrieve relevant resources.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9C8E2A-442D-4A82-BCA6-B78A83F9E08D}"/>
              </a:ext>
            </a:extLst>
          </p:cNvPr>
          <p:cNvSpPr txBox="1"/>
          <p:nvPr/>
        </p:nvSpPr>
        <p:spPr>
          <a:xfrm>
            <a:off x="942334" y="5214890"/>
            <a:ext cx="1018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highlight>
                  <a:srgbClr val="800000"/>
                </a:highlight>
              </a:rPr>
              <a:t>Librarians are already prompt engineers!</a:t>
            </a:r>
          </a:p>
        </p:txBody>
      </p:sp>
    </p:spTree>
    <p:extLst>
      <p:ext uri="{BB962C8B-B14F-4D97-AF65-F5344CB8AC3E}">
        <p14:creationId xmlns:p14="http://schemas.microsoft.com/office/powerpoint/2010/main" val="62920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CC8C3-562B-4FCB-A3FA-8BF9DA64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A5DC-7FB9-41A8-8B55-0BDF5A5D20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1565C-F02C-4251-806B-189C2D682BE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9329" indent="0">
              <a:buNone/>
            </a:pPr>
            <a:r>
              <a:rPr lang="en-US" b="1" dirty="0"/>
              <a:t>Zero-Shot Prompt</a:t>
            </a:r>
          </a:p>
          <a:p>
            <a:pPr marL="169329" indent="0">
              <a:buNone/>
            </a:pPr>
            <a:endParaRPr lang="en-US" sz="2000" b="1" dirty="0"/>
          </a:p>
          <a:p>
            <a:pPr marL="169329" indent="0">
              <a:buNone/>
            </a:pPr>
            <a:r>
              <a:rPr lang="en-US" sz="1800" i="1" dirty="0"/>
              <a:t>Tell me the sentiment of this review: “I thought the hotel room was ok”</a:t>
            </a:r>
            <a:endParaRPr lang="en-US" sz="1800" dirty="0"/>
          </a:p>
          <a:p>
            <a:pPr marL="169329" indent="0">
              <a:buNone/>
            </a:pPr>
            <a:endParaRPr lang="en-US" sz="1800" i="1" dirty="0"/>
          </a:p>
          <a:p>
            <a:pPr marL="169329" indent="0">
              <a:buNone/>
            </a:pPr>
            <a:endParaRPr lang="en-US" sz="1800" i="1" dirty="0">
              <a:solidFill>
                <a:schemeClr val="accent2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2E1B37-999F-4407-BE66-47F70C8A3315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4300981" y="2348033"/>
            <a:ext cx="3557200" cy="4298300"/>
          </a:xfrm>
        </p:spPr>
        <p:txBody>
          <a:bodyPr>
            <a:normAutofit/>
          </a:bodyPr>
          <a:lstStyle/>
          <a:p>
            <a:pPr marL="169329" indent="0">
              <a:buNone/>
            </a:pPr>
            <a:r>
              <a:rPr lang="en-US" b="1" dirty="0"/>
              <a:t>Few-Shot Prompt</a:t>
            </a:r>
          </a:p>
          <a:p>
            <a:pPr marL="169329" lvl="0" indent="0">
              <a:buNone/>
            </a:pPr>
            <a:endParaRPr lang="en-US" sz="2000" i="1" dirty="0"/>
          </a:p>
          <a:p>
            <a:pPr marL="169329" lvl="0" indent="0">
              <a:buNone/>
            </a:pPr>
            <a:r>
              <a:rPr lang="en-US" sz="1800" i="1" dirty="0"/>
              <a:t>I would like to understand the sentiment of a review. Here are some examples: “The hotel’s view was fantastic” is positive; “The service was substandard” is negative; and “The buffet was unremarkable” is neutral.</a:t>
            </a:r>
          </a:p>
          <a:p>
            <a:pPr marL="169329" lvl="0" indent="0">
              <a:buNone/>
            </a:pPr>
            <a:endParaRPr lang="en-US" sz="1800" i="1" dirty="0"/>
          </a:p>
          <a:p>
            <a:pPr marL="169329" lvl="0" indent="0">
              <a:buNone/>
            </a:pPr>
            <a:r>
              <a:rPr lang="en-US" sz="1800" i="1" dirty="0"/>
              <a:t>Tell me the sentiment of this review: “I though the hotel room was ok”</a:t>
            </a:r>
            <a:endParaRPr lang="en-US" sz="1800" dirty="0"/>
          </a:p>
          <a:p>
            <a:pPr marL="169329" indent="0">
              <a:buNone/>
            </a:pPr>
            <a:endParaRPr lang="en-US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4CE6069-E69B-41AA-A94F-2C114B620CEE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8037596" y="2348032"/>
            <a:ext cx="3557200" cy="4298300"/>
          </a:xfrm>
        </p:spPr>
        <p:txBody>
          <a:bodyPr>
            <a:normAutofit/>
          </a:bodyPr>
          <a:lstStyle/>
          <a:p>
            <a:pPr marL="169329" indent="0">
              <a:buNone/>
            </a:pPr>
            <a:r>
              <a:rPr lang="en-US" b="1" dirty="0"/>
              <a:t>Chain-of-Thought Prompt</a:t>
            </a:r>
          </a:p>
          <a:p>
            <a:pPr marL="169329" indent="0">
              <a:buNone/>
            </a:pPr>
            <a:endParaRPr lang="en-US" sz="2000" b="1" dirty="0"/>
          </a:p>
          <a:p>
            <a:pPr marL="169329" lvl="0" indent="0">
              <a:buNone/>
            </a:pPr>
            <a:r>
              <a:rPr lang="en-US" sz="1800" i="1" dirty="0"/>
              <a:t>What is the sentiment of this review: “We stayed here for two days and greatly enjoyed the décor in the room. It took a long time for our room service orders to arrive and food was often cold, but the manager did provide us a complementary breakfast which was fine.” </a:t>
            </a:r>
          </a:p>
          <a:p>
            <a:pPr marL="169329" lvl="0" indent="0">
              <a:buNone/>
            </a:pPr>
            <a:endParaRPr lang="en-US" sz="1800" i="1" dirty="0"/>
          </a:p>
          <a:p>
            <a:pPr marL="169329" lvl="0" indent="0">
              <a:buNone/>
            </a:pPr>
            <a:r>
              <a:rPr lang="en-US" sz="1800" i="1" dirty="0"/>
              <a:t>Break down your evaluation item by item and provide an overall opinion.</a:t>
            </a:r>
          </a:p>
        </p:txBody>
      </p:sp>
    </p:spTree>
    <p:extLst>
      <p:ext uri="{BB962C8B-B14F-4D97-AF65-F5344CB8AC3E}">
        <p14:creationId xmlns:p14="http://schemas.microsoft.com/office/powerpoint/2010/main" val="1230035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561AE-D20E-4960-974A-97221EBD7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Framework for Prompt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CD15C-1373-4354-AA4A-83DC0ABB5E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CLEAR Framework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FDEE8-B4FE-42C7-A570-60C262DA919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64367" y="2348032"/>
            <a:ext cx="11030400" cy="40887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C</a:t>
            </a:r>
            <a:r>
              <a:rPr lang="en-US" sz="2800" dirty="0"/>
              <a:t>oncise:</a:t>
            </a:r>
            <a:r>
              <a:rPr lang="en-US" dirty="0"/>
              <a:t>	</a:t>
            </a:r>
            <a:r>
              <a:rPr lang="en-US" i="1" dirty="0"/>
              <a:t>brief, clear prompts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L</a:t>
            </a:r>
            <a:r>
              <a:rPr lang="en-US" sz="2800" dirty="0"/>
              <a:t>ogical: </a:t>
            </a:r>
            <a:r>
              <a:rPr lang="en-US" dirty="0"/>
              <a:t>	</a:t>
            </a:r>
            <a:r>
              <a:rPr lang="en-US" i="1" dirty="0"/>
              <a:t>structured prompts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E</a:t>
            </a:r>
            <a:r>
              <a:rPr lang="en-US" sz="2800" dirty="0"/>
              <a:t>xplicit: </a:t>
            </a:r>
            <a:r>
              <a:rPr lang="en-US" dirty="0"/>
              <a:t>	</a:t>
            </a:r>
            <a:r>
              <a:rPr lang="en-US" i="1" dirty="0"/>
              <a:t>specific output requirements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A</a:t>
            </a:r>
            <a:r>
              <a:rPr lang="en-US" sz="2800" dirty="0"/>
              <a:t>daptive: </a:t>
            </a:r>
            <a:r>
              <a:rPr lang="en-US" dirty="0"/>
              <a:t>	</a:t>
            </a:r>
            <a:r>
              <a:rPr lang="en-US" i="1" dirty="0"/>
              <a:t>experiment with different prompt structures and formats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R</a:t>
            </a:r>
            <a:r>
              <a:rPr lang="en-US" sz="2800" dirty="0"/>
              <a:t>eflective</a:t>
            </a:r>
            <a:r>
              <a:rPr lang="en-US" dirty="0"/>
              <a:t>: 	</a:t>
            </a:r>
            <a:r>
              <a:rPr lang="en-US" i="1" dirty="0"/>
              <a:t>iterate through continuous evaluation</a:t>
            </a:r>
          </a:p>
          <a:p>
            <a:pPr>
              <a:spcAft>
                <a:spcPts val="600"/>
              </a:spcAft>
            </a:pPr>
            <a:endParaRPr lang="en-US" i="1" dirty="0"/>
          </a:p>
          <a:p>
            <a:pPr>
              <a:spcAft>
                <a:spcPts val="600"/>
              </a:spcAft>
            </a:pPr>
            <a:endParaRPr lang="en-US" i="1" dirty="0"/>
          </a:p>
          <a:p>
            <a:pPr marL="169329" indent="0">
              <a:spcAft>
                <a:spcPts val="600"/>
              </a:spcAft>
              <a:buNone/>
            </a:pPr>
            <a:endParaRPr lang="en-US" sz="1100" dirty="0"/>
          </a:p>
          <a:p>
            <a:pPr marL="169329" indent="0" algn="r">
              <a:spcAft>
                <a:spcPts val="600"/>
              </a:spcAft>
              <a:buNone/>
            </a:pPr>
            <a:r>
              <a:rPr lang="en-US" sz="800" dirty="0"/>
              <a:t>Lo, L.S. (2023). The CLEAR path: A framework for enhancing information literacy through prompt engineering. </a:t>
            </a:r>
            <a:r>
              <a:rPr lang="en-US" sz="800" i="1" dirty="0"/>
              <a:t>The Journal of Academic Librarianship, 49</a:t>
            </a:r>
            <a:r>
              <a:rPr lang="en-US" sz="800" dirty="0"/>
              <a:t>, 102720. </a:t>
            </a:r>
            <a:r>
              <a:rPr lang="en-US" sz="800" dirty="0" err="1"/>
              <a:t>doi</a:t>
            </a:r>
            <a:r>
              <a:rPr lang="en-US" sz="800" dirty="0"/>
              <a:t>: 10.1016/j.acalib.2023.102720</a:t>
            </a:r>
          </a:p>
          <a:p>
            <a:pPr>
              <a:spcAft>
                <a:spcPts val="600"/>
              </a:spcAft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17609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C50B1-41C5-4C04-9176-8BBE9B0ED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Generative AI to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C6079-1645-4A48-8935-21613A8E4E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Benefits and concerns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BC4FA-CB21-44F7-9098-F374AF33412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Allows non-programmers fast entry</a:t>
            </a:r>
          </a:p>
          <a:p>
            <a:endParaRPr lang="en-US" dirty="0"/>
          </a:p>
          <a:p>
            <a:r>
              <a:rPr lang="en-US" dirty="0"/>
              <a:t>Troubleshooting and explanations are readily available</a:t>
            </a:r>
          </a:p>
          <a:p>
            <a:endParaRPr lang="en-US" dirty="0"/>
          </a:p>
          <a:p>
            <a:r>
              <a:rPr lang="en-US" dirty="0"/>
              <a:t>Supports many languages</a:t>
            </a:r>
          </a:p>
          <a:p>
            <a:endParaRPr lang="en-US" dirty="0"/>
          </a:p>
          <a:p>
            <a:r>
              <a:rPr lang="en-US" dirty="0"/>
              <a:t>Not a substitute for in-depth coding practice or experience</a:t>
            </a:r>
          </a:p>
        </p:txBody>
      </p:sp>
    </p:spTree>
    <p:extLst>
      <p:ext uri="{BB962C8B-B14F-4D97-AF65-F5344CB8AC3E}">
        <p14:creationId xmlns:p14="http://schemas.microsoft.com/office/powerpoint/2010/main" val="3447328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C50B1-41C5-4C04-9176-8BBE9B0ED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Google </a:t>
            </a:r>
            <a:r>
              <a:rPr lang="en-US" dirty="0" err="1"/>
              <a:t>Colab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C6079-1645-4A48-8935-21613A8E4E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this notebook?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BC4FA-CB21-44F7-9098-F374AF33412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Widely-available</a:t>
            </a:r>
          </a:p>
          <a:p>
            <a:endParaRPr lang="en-US" dirty="0"/>
          </a:p>
          <a:p>
            <a:r>
              <a:rPr lang="en-US" dirty="0"/>
              <a:t>Easy to share and collaborate</a:t>
            </a:r>
          </a:p>
          <a:p>
            <a:endParaRPr lang="en-US" dirty="0"/>
          </a:p>
          <a:p>
            <a:r>
              <a:rPr lang="en-US" dirty="0"/>
              <a:t>Can be customized to direct new programmers</a:t>
            </a:r>
          </a:p>
          <a:p>
            <a:endParaRPr lang="en-US" dirty="0"/>
          </a:p>
          <a:p>
            <a:r>
              <a:rPr lang="en-US" dirty="0"/>
              <a:t>Avoids placing data into an AI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928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Analysis in Action</a:t>
            </a:r>
          </a:p>
        </p:txBody>
      </p:sp>
    </p:spTree>
    <p:extLst>
      <p:ext uri="{BB962C8B-B14F-4D97-AF65-F5344CB8AC3E}">
        <p14:creationId xmlns:p14="http://schemas.microsoft.com/office/powerpoint/2010/main" val="374228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DE268C4B-A905-48AB-B4EC-EFB9D0FF54C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" b="208"/>
          <a:stretch>
            <a:fillRect/>
          </a:stretch>
        </p:blipFill>
        <p:spPr>
          <a:xfrm>
            <a:off x="566536" y="1775435"/>
            <a:ext cx="2115600" cy="21156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73340-7DF7-4E42-8BC7-FD8A43E79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367" y="4170633"/>
            <a:ext cx="2437600" cy="246221"/>
          </a:xfrm>
        </p:spPr>
        <p:txBody>
          <a:bodyPr/>
          <a:lstStyle/>
          <a:p>
            <a:r>
              <a:rPr lang="en-US" dirty="0"/>
              <a:t>Eric Prosser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D912AE26-543D-4E52-B399-82DD1D63750F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84357" y="1775435"/>
            <a:ext cx="2115600" cy="21156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8B41F66-5189-43C0-B1E1-16AC20457A43}"/>
              </a:ext>
            </a:extLst>
          </p:cNvPr>
          <p:cNvSpPr>
            <a:spLocks noGrp="1"/>
          </p:cNvSpPr>
          <p:nvPr>
            <p:ph type="body" idx="6"/>
          </p:nvPr>
        </p:nvSpPr>
        <p:spPr>
          <a:xfrm>
            <a:off x="564367" y="4575733"/>
            <a:ext cx="3319990" cy="1482000"/>
          </a:xfrm>
        </p:spPr>
        <p:txBody>
          <a:bodyPr/>
          <a:lstStyle/>
          <a:p>
            <a:r>
              <a:rPr lang="en-US" dirty="0"/>
              <a:t>STEM Division Head</a:t>
            </a:r>
          </a:p>
          <a:p>
            <a:r>
              <a:rPr lang="en-US" dirty="0"/>
              <a:t>Engineering and Entrepreneurship Librarian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3334586-328F-4F1F-BBA9-353640874FF0}"/>
              </a:ext>
            </a:extLst>
          </p:cNvPr>
          <p:cNvSpPr>
            <a:spLocks noGrp="1"/>
          </p:cNvSpPr>
          <p:nvPr>
            <p:ph type="body" idx="7"/>
          </p:nvPr>
        </p:nvSpPr>
        <p:spPr>
          <a:xfrm>
            <a:off x="3884357" y="4170633"/>
            <a:ext cx="2437600" cy="246221"/>
          </a:xfrm>
        </p:spPr>
        <p:txBody>
          <a:bodyPr/>
          <a:lstStyle/>
          <a:p>
            <a:r>
              <a:rPr lang="en-US" dirty="0"/>
              <a:t>Jason Bronowitz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8B02C6-3107-492F-8F21-BBAB10C3C824}"/>
              </a:ext>
            </a:extLst>
          </p:cNvPr>
          <p:cNvSpPr>
            <a:spLocks noGrp="1"/>
          </p:cNvSpPr>
          <p:nvPr>
            <p:ph type="body" idx="8"/>
          </p:nvPr>
        </p:nvSpPr>
        <p:spPr>
          <a:xfrm>
            <a:off x="3884567" y="4575733"/>
            <a:ext cx="4890465" cy="1482000"/>
          </a:xfrm>
        </p:spPr>
        <p:txBody>
          <a:bodyPr>
            <a:normAutofit/>
          </a:bodyPr>
          <a:lstStyle/>
          <a:p>
            <a:r>
              <a:rPr lang="en-US" dirty="0"/>
              <a:t>Associate Director for Academic Excellence, The Polytechnic School</a:t>
            </a:r>
          </a:p>
          <a:p>
            <a:r>
              <a:rPr lang="en-US" dirty="0"/>
              <a:t>Program Chair, AI Engineering (Human-Centered AI)</a:t>
            </a:r>
          </a:p>
          <a:p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6BC177A-43F1-4B35-9E32-DCDCB9696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presenters</a:t>
            </a:r>
          </a:p>
        </p:txBody>
      </p:sp>
    </p:spTree>
    <p:extLst>
      <p:ext uri="{BB962C8B-B14F-4D97-AF65-F5344CB8AC3E}">
        <p14:creationId xmlns:p14="http://schemas.microsoft.com/office/powerpoint/2010/main" val="2597455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The structure of the notebook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Generating, inserting, and running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Finding the output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Google </a:t>
            </a:r>
            <a:r>
              <a:rPr lang="en-US" sz="2800" dirty="0" err="1"/>
              <a:t>Colab</a:t>
            </a:r>
            <a:endParaRPr lang="en-US" sz="2800" dirty="0"/>
          </a:p>
          <a:p>
            <a:r>
              <a:rPr lang="en-US" sz="2800" dirty="0"/>
              <a:t>Demonstration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11E7633-8E32-4BB4-B794-5E2DF7A170A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4834" r="21244"/>
          <a:stretch/>
        </p:blipFill>
        <p:spPr>
          <a:xfrm>
            <a:off x="4340367" y="0"/>
            <a:ext cx="785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271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6B852A2-474F-4B1F-AED5-3E8BC01DA76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7096" r="709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0B2588-8E2E-427A-8261-44FBE04D0319}"/>
              </a:ext>
            </a:extLst>
          </p:cNvPr>
          <p:cNvSpPr txBox="1"/>
          <p:nvPr/>
        </p:nvSpPr>
        <p:spPr>
          <a:xfrm>
            <a:off x="6857999" y="5927233"/>
            <a:ext cx="5096933" cy="70788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</a:rPr>
              <a:t>links.asu.edu/ff2025</a:t>
            </a:r>
          </a:p>
        </p:txBody>
      </p:sp>
    </p:spTree>
    <p:extLst>
      <p:ext uri="{BB962C8B-B14F-4D97-AF65-F5344CB8AC3E}">
        <p14:creationId xmlns:p14="http://schemas.microsoft.com/office/powerpoint/2010/main" val="5603256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CC0F757-CB9D-4985-BC90-28B3CD49536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-219" r="41907"/>
          <a:stretch/>
        </p:blipFill>
        <p:spPr>
          <a:xfrm>
            <a:off x="4340367" y="0"/>
            <a:ext cx="785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3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C22FF23-C802-4983-95E8-70BA74C9788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-124" r="30609"/>
          <a:stretch/>
        </p:blipFill>
        <p:spPr>
          <a:xfrm>
            <a:off x="4340367" y="0"/>
            <a:ext cx="785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9288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15175E4-F91D-4A69-A8E7-0CDFFC200DA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-18" r="71326"/>
          <a:stretch/>
        </p:blipFill>
        <p:spPr>
          <a:xfrm>
            <a:off x="4340367" y="0"/>
            <a:ext cx="785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176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7145265-8EF4-4D2C-99F7-CD44CE822ABF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  <p:extLst>
      <p:ext uri="{BB962C8B-B14F-4D97-AF65-F5344CB8AC3E}">
        <p14:creationId xmlns:p14="http://schemas.microsoft.com/office/powerpoint/2010/main" val="1925421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AEB2D-2078-49E9-8388-BA310E59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000" dirty="0"/>
            </a:br>
            <a:r>
              <a:rPr lang="en-US" sz="2000" dirty="0"/>
              <a:t>Creating a copy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Loading the dataset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Exploring the data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Introducing the data format to the AI model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Prompting the AI model for code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chemeClr val="bg1"/>
                </a:solidFill>
                <a:highlight>
                  <a:srgbClr val="800000"/>
                </a:highlight>
              </a:rPr>
              <a:t>Running the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ADF6E-72D3-4A2A-A96F-915C5FD01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Group Exercise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7145265-8EF4-4D2C-99F7-CD44CE822ABF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  <p:extLst>
      <p:ext uri="{BB962C8B-B14F-4D97-AF65-F5344CB8AC3E}">
        <p14:creationId xmlns:p14="http://schemas.microsoft.com/office/powerpoint/2010/main" val="1697067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1E25-4200-40B7-98B2-8A0D6CE1D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prompt quality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308851-F005-482F-A5FC-DEB06FEB3B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could the prompt be improved?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A558322-5162-4A2B-90B4-A317A37F7F4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64367" y="2348032"/>
            <a:ext cx="11030400" cy="40887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C</a:t>
            </a:r>
            <a:r>
              <a:rPr lang="en-US" sz="2800" dirty="0"/>
              <a:t>oncise:</a:t>
            </a:r>
            <a:r>
              <a:rPr lang="en-US" dirty="0"/>
              <a:t>	</a:t>
            </a:r>
            <a:r>
              <a:rPr lang="en-US" i="1" dirty="0"/>
              <a:t>brief, clear prompts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L</a:t>
            </a:r>
            <a:r>
              <a:rPr lang="en-US" sz="2800" dirty="0"/>
              <a:t>ogical: </a:t>
            </a:r>
            <a:r>
              <a:rPr lang="en-US" dirty="0"/>
              <a:t>	</a:t>
            </a:r>
            <a:r>
              <a:rPr lang="en-US" i="1" dirty="0"/>
              <a:t>structured prompts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E</a:t>
            </a:r>
            <a:r>
              <a:rPr lang="en-US" sz="2800" dirty="0"/>
              <a:t>xplicit: </a:t>
            </a:r>
            <a:r>
              <a:rPr lang="en-US" dirty="0"/>
              <a:t>	</a:t>
            </a:r>
            <a:r>
              <a:rPr lang="en-US" i="1" dirty="0"/>
              <a:t>specific output requirements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A</a:t>
            </a:r>
            <a:r>
              <a:rPr lang="en-US" sz="2800" dirty="0"/>
              <a:t>daptive: </a:t>
            </a:r>
            <a:r>
              <a:rPr lang="en-US" dirty="0"/>
              <a:t>	</a:t>
            </a:r>
            <a:r>
              <a:rPr lang="en-US" i="1" dirty="0"/>
              <a:t>experiment with different prompt structures and formats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highlight>
                  <a:srgbClr val="800000"/>
                </a:highlight>
              </a:rPr>
              <a:t>R</a:t>
            </a:r>
            <a:r>
              <a:rPr lang="en-US" sz="2800" dirty="0"/>
              <a:t>eflective</a:t>
            </a:r>
            <a:r>
              <a:rPr lang="en-US" dirty="0"/>
              <a:t>: 	</a:t>
            </a:r>
            <a:r>
              <a:rPr lang="en-US" i="1" dirty="0"/>
              <a:t>iterate through continuous evaluation</a:t>
            </a:r>
          </a:p>
          <a:p>
            <a:pPr>
              <a:spcAft>
                <a:spcPts val="600"/>
              </a:spcAft>
            </a:pPr>
            <a:endParaRPr lang="en-US" i="1" dirty="0"/>
          </a:p>
          <a:p>
            <a:pPr>
              <a:spcAft>
                <a:spcPts val="600"/>
              </a:spcAft>
            </a:pPr>
            <a:endParaRPr lang="en-US" i="1" dirty="0"/>
          </a:p>
          <a:p>
            <a:pPr marL="169329" indent="0">
              <a:spcAft>
                <a:spcPts val="600"/>
              </a:spcAft>
              <a:buNone/>
            </a:pPr>
            <a:endParaRPr lang="en-US" sz="1100" dirty="0"/>
          </a:p>
          <a:p>
            <a:pPr marL="169329" indent="0" algn="r">
              <a:spcAft>
                <a:spcPts val="600"/>
              </a:spcAft>
              <a:buNone/>
            </a:pPr>
            <a:r>
              <a:rPr lang="en-US" sz="800" dirty="0"/>
              <a:t>Lo, L.S. (2023). The CLEAR path: A framework for enhancing information literacy through prompt engineering. </a:t>
            </a:r>
            <a:r>
              <a:rPr lang="en-US" sz="800" i="1" dirty="0"/>
              <a:t>The Journal of Academic Librarianship, 49</a:t>
            </a:r>
            <a:r>
              <a:rPr lang="en-US" sz="800" dirty="0"/>
              <a:t>, 102720. </a:t>
            </a:r>
            <a:r>
              <a:rPr lang="en-US" sz="800" dirty="0" err="1"/>
              <a:t>doi</a:t>
            </a:r>
            <a:r>
              <a:rPr lang="en-US" sz="800" dirty="0"/>
              <a:t>: 10.1016/j.acalib.2023.102720</a:t>
            </a:r>
          </a:p>
          <a:p>
            <a:pPr>
              <a:spcAft>
                <a:spcPts val="600"/>
              </a:spcAft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05469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2D3AC-AD16-4277-AF4A-BA732BB1F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an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20C2D-1613-461E-BB2A-34B240E7FE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would you like to know?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5C655-1CB2-4227-9966-E9E0F18840E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9329" indent="0">
              <a:buNone/>
            </a:pPr>
            <a:r>
              <a:rPr lang="en-US" b="1" dirty="0"/>
              <a:t>Text Analysis Options</a:t>
            </a:r>
          </a:p>
          <a:p>
            <a:pPr marL="169329" indent="0">
              <a:buNone/>
            </a:pPr>
            <a:endParaRPr lang="en-US" b="1" dirty="0"/>
          </a:p>
          <a:p>
            <a:r>
              <a:rPr lang="en-US" dirty="0"/>
              <a:t>Word frequency</a:t>
            </a:r>
          </a:p>
          <a:p>
            <a:endParaRPr lang="en-US" dirty="0"/>
          </a:p>
          <a:p>
            <a:r>
              <a:rPr lang="en-US" dirty="0"/>
              <a:t>N-grams</a:t>
            </a:r>
          </a:p>
          <a:p>
            <a:endParaRPr lang="en-US" dirty="0"/>
          </a:p>
          <a:p>
            <a:r>
              <a:rPr lang="en-US" dirty="0"/>
              <a:t>Keyword identification</a:t>
            </a:r>
          </a:p>
          <a:p>
            <a:endParaRPr lang="en-US" dirty="0"/>
          </a:p>
          <a:p>
            <a:r>
              <a:rPr lang="en-US" dirty="0"/>
              <a:t>Qualitative coding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A9A4D2-D88B-44EF-A668-B81C240AC78A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169329" indent="0">
              <a:buNone/>
            </a:pPr>
            <a:r>
              <a:rPr lang="en-US" b="1" dirty="0"/>
              <a:t>Time-based trends</a:t>
            </a:r>
          </a:p>
          <a:p>
            <a:pPr marL="169329" indent="0">
              <a:buNone/>
            </a:pPr>
            <a:endParaRPr lang="en-US" b="1" dirty="0"/>
          </a:p>
          <a:p>
            <a:r>
              <a:rPr lang="en-US" dirty="0"/>
              <a:t>Peak usage periods</a:t>
            </a:r>
          </a:p>
          <a:p>
            <a:endParaRPr lang="en-US" dirty="0"/>
          </a:p>
          <a:p>
            <a:r>
              <a:rPr lang="en-US" dirty="0"/>
              <a:t>Service demand patterns</a:t>
            </a:r>
          </a:p>
          <a:p>
            <a:endParaRPr lang="en-US" dirty="0"/>
          </a:p>
          <a:p>
            <a:r>
              <a:rPr lang="en-US" dirty="0"/>
              <a:t>Time to respond and complete</a:t>
            </a:r>
          </a:p>
          <a:p>
            <a:endParaRPr lang="en-US" dirty="0"/>
          </a:p>
          <a:p>
            <a:r>
              <a:rPr lang="en-US" dirty="0"/>
              <a:t>Ratings</a:t>
            </a:r>
          </a:p>
        </p:txBody>
      </p:sp>
    </p:spTree>
    <p:extLst>
      <p:ext uri="{BB962C8B-B14F-4D97-AF65-F5344CB8AC3E}">
        <p14:creationId xmlns:p14="http://schemas.microsoft.com/office/powerpoint/2010/main" val="2589081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Storytelling through pictures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60507-6A15-4249-8D2D-46A0DF7BE60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Bar charts</a:t>
            </a:r>
          </a:p>
          <a:p>
            <a:endParaRPr lang="en-US" dirty="0"/>
          </a:p>
          <a:p>
            <a:r>
              <a:rPr lang="en-US" dirty="0"/>
              <a:t>Line graphs</a:t>
            </a:r>
          </a:p>
          <a:p>
            <a:endParaRPr lang="en-US" dirty="0"/>
          </a:p>
          <a:p>
            <a:r>
              <a:rPr lang="en-US" dirty="0"/>
              <a:t>Heatmaps</a:t>
            </a:r>
          </a:p>
        </p:txBody>
      </p:sp>
    </p:spTree>
    <p:extLst>
      <p:ext uri="{BB962C8B-B14F-4D97-AF65-F5344CB8AC3E}">
        <p14:creationId xmlns:p14="http://schemas.microsoft.com/office/powerpoint/2010/main" val="3863502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784C-0CB7-471C-976A-373A9385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</p:spTree>
    <p:extLst>
      <p:ext uri="{BB962C8B-B14F-4D97-AF65-F5344CB8AC3E}">
        <p14:creationId xmlns:p14="http://schemas.microsoft.com/office/powerpoint/2010/main" val="29497227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Understanding engineering students’ behavior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B551D8-95D3-4938-A5FB-92428C403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818" y="1787237"/>
            <a:ext cx="7106364" cy="507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2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</p:txBody>
      </p:sp>
    </p:spTree>
    <p:extLst>
      <p:ext uri="{BB962C8B-B14F-4D97-AF65-F5344CB8AC3E}">
        <p14:creationId xmlns:p14="http://schemas.microsoft.com/office/powerpoint/2010/main" val="717658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Interpretation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are we seeing?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60507-6A15-4249-8D2D-46A0DF7BE60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Making meaning from data</a:t>
            </a:r>
          </a:p>
          <a:p>
            <a:endParaRPr lang="en-US" dirty="0"/>
          </a:p>
          <a:p>
            <a:r>
              <a:rPr lang="en-US" dirty="0"/>
              <a:t>Recognizing biases</a:t>
            </a:r>
          </a:p>
          <a:p>
            <a:endParaRPr lang="en-US" dirty="0"/>
          </a:p>
          <a:p>
            <a:r>
              <a:rPr lang="en-US" dirty="0"/>
              <a:t>Avoiding misinterpretation</a:t>
            </a:r>
          </a:p>
          <a:p>
            <a:endParaRPr lang="en-US" dirty="0"/>
          </a:p>
          <a:p>
            <a:r>
              <a:rPr lang="en-US" dirty="0"/>
              <a:t>Contextual framing</a:t>
            </a:r>
          </a:p>
        </p:txBody>
      </p:sp>
    </p:spTree>
    <p:extLst>
      <p:ext uri="{BB962C8B-B14F-4D97-AF65-F5344CB8AC3E}">
        <p14:creationId xmlns:p14="http://schemas.microsoft.com/office/powerpoint/2010/main" val="19718565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uses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Applying insights to practice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60507-6A15-4249-8D2D-46A0DF7BE60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Instruction design</a:t>
            </a:r>
          </a:p>
          <a:p>
            <a:endParaRPr lang="en-US" dirty="0"/>
          </a:p>
          <a:p>
            <a:r>
              <a:rPr lang="en-US" dirty="0"/>
              <a:t>Staffing optimization</a:t>
            </a:r>
          </a:p>
          <a:p>
            <a:endParaRPr lang="en-US" dirty="0"/>
          </a:p>
          <a:p>
            <a:r>
              <a:rPr lang="en-US" dirty="0"/>
              <a:t>Digital service development</a:t>
            </a:r>
          </a:p>
          <a:p>
            <a:endParaRPr lang="en-US" dirty="0"/>
          </a:p>
          <a:p>
            <a:r>
              <a:rPr lang="en-US" dirty="0"/>
              <a:t>Understanding patrons’ needs </a:t>
            </a:r>
          </a:p>
        </p:txBody>
      </p:sp>
    </p:spTree>
    <p:extLst>
      <p:ext uri="{BB962C8B-B14F-4D97-AF65-F5344CB8AC3E}">
        <p14:creationId xmlns:p14="http://schemas.microsoft.com/office/powerpoint/2010/main" val="21807366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Broader uses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Institutional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60507-6A15-4249-8D2D-46A0DF7BE60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Adapt methods to local datasets</a:t>
            </a:r>
          </a:p>
          <a:p>
            <a:endParaRPr lang="en-US" dirty="0"/>
          </a:p>
          <a:p>
            <a:r>
              <a:rPr lang="en-US" dirty="0"/>
              <a:t>Cross-department use</a:t>
            </a:r>
          </a:p>
          <a:p>
            <a:endParaRPr lang="en-US" dirty="0"/>
          </a:p>
          <a:p>
            <a:r>
              <a:rPr lang="en-US" dirty="0"/>
              <a:t>Strategic planning</a:t>
            </a:r>
          </a:p>
        </p:txBody>
      </p:sp>
    </p:spTree>
    <p:extLst>
      <p:ext uri="{BB962C8B-B14F-4D97-AF65-F5344CB8AC3E}">
        <p14:creationId xmlns:p14="http://schemas.microsoft.com/office/powerpoint/2010/main" val="37252058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41221718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7688022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-US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Reflection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Where can you apply these tools or this workshop?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What datasets do you have that could use attention?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What remaining concerns do you have?</a:t>
            </a: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5139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Open Discussion</a:t>
            </a:r>
          </a:p>
        </p:txBody>
      </p:sp>
    </p:spTree>
    <p:extLst>
      <p:ext uri="{BB962C8B-B14F-4D97-AF65-F5344CB8AC3E}">
        <p14:creationId xmlns:p14="http://schemas.microsoft.com/office/powerpoint/2010/main" val="14930344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E2E1-BF07-4A56-9125-B837813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B4DD67-804A-4404-8180-0B2BB05AB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collaborate!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7E6E5E-2EC0-4F91-BD62-29CCB69FE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67" y="2187569"/>
            <a:ext cx="2145978" cy="2145978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12D366-D066-434E-A743-CC8957D9077B}"/>
              </a:ext>
            </a:extLst>
          </p:cNvPr>
          <p:cNvSpPr txBox="1">
            <a:spLocks/>
          </p:cNvSpPr>
          <p:nvPr/>
        </p:nvSpPr>
        <p:spPr>
          <a:xfrm>
            <a:off x="566567" y="4507518"/>
            <a:ext cx="24376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133" b="1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 eaLnBrk="1" hangingPunct="1">
              <a:lnSpc>
                <a:spcPct val="90000"/>
              </a:lnSpc>
              <a:spcBef>
                <a:spcPts val="1067"/>
              </a:spcBef>
              <a:spcAft>
                <a:spcPts val="1067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Eric Prosser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271CEC-0669-499C-AD4F-474C21F1E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9" y="2187569"/>
            <a:ext cx="2145978" cy="2145978"/>
          </a:xfrm>
          <a:prstGeom prst="rect">
            <a:avLst/>
          </a:prstGeom>
        </p:spPr>
      </p:pic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E72AFED-4F1F-4549-B303-CD53FFC04FED}"/>
              </a:ext>
            </a:extLst>
          </p:cNvPr>
          <p:cNvSpPr txBox="1">
            <a:spLocks/>
          </p:cNvSpPr>
          <p:nvPr/>
        </p:nvSpPr>
        <p:spPr>
          <a:xfrm>
            <a:off x="4002589" y="4427496"/>
            <a:ext cx="2727074" cy="24622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</a:rPr>
              <a:t>Jason</a:t>
            </a:r>
            <a:r>
              <a:rPr lang="en-US" sz="2400" b="1" dirty="0">
                <a:highlight>
                  <a:srgbClr val="000000"/>
                </a:highlight>
              </a:rPr>
              <a:t> </a:t>
            </a: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</a:rPr>
              <a:t>Bronowitz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3E02D9-EBF5-474E-8885-D4C7809E808B}"/>
              </a:ext>
            </a:extLst>
          </p:cNvPr>
          <p:cNvSpPr txBox="1"/>
          <p:nvPr/>
        </p:nvSpPr>
        <p:spPr>
          <a:xfrm>
            <a:off x="586337" y="4951854"/>
            <a:ext cx="2457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800000"/>
                </a:highlight>
              </a:rPr>
              <a:t>eric.prosser@asu.edu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282288-A76C-473A-AA28-0111A6B29A63}"/>
              </a:ext>
            </a:extLst>
          </p:cNvPr>
          <p:cNvSpPr txBox="1"/>
          <p:nvPr/>
        </p:nvSpPr>
        <p:spPr>
          <a:xfrm>
            <a:off x="3995997" y="4909933"/>
            <a:ext cx="2457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800000"/>
                </a:highlight>
              </a:rPr>
              <a:t>jason.bronowitz@asu.edu</a:t>
            </a:r>
          </a:p>
        </p:txBody>
      </p:sp>
    </p:spTree>
    <p:extLst>
      <p:ext uri="{BB962C8B-B14F-4D97-AF65-F5344CB8AC3E}">
        <p14:creationId xmlns:p14="http://schemas.microsoft.com/office/powerpoint/2010/main" val="888472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6F7B-1469-4653-9F0E-2E2B2FAEC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survey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1B03C-E872-4A94-9C10-05EC2CD689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3AF92F-521A-4B6B-9B84-CD227A64C5DA}"/>
              </a:ext>
            </a:extLst>
          </p:cNvPr>
          <p:cNvSpPr txBox="1"/>
          <p:nvPr/>
        </p:nvSpPr>
        <p:spPr>
          <a:xfrm>
            <a:off x="5596133" y="5705629"/>
            <a:ext cx="5825400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links.asu.edu/FF2025PostSurvey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9C37EC-E80A-485B-A16D-596B7E4E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133" y="1514208"/>
            <a:ext cx="3839111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69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34435-7F5B-4378-85C7-621E9276D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64516-13DF-44AB-8D0D-339A8C01F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an AI-driven tool to develop coding skills</a:t>
            </a:r>
          </a:p>
          <a:p>
            <a:endParaRPr lang="en-US" dirty="0"/>
          </a:p>
          <a:p>
            <a:r>
              <a:rPr lang="en-US" dirty="0"/>
              <a:t>Intended for all levels of skills and experience</a:t>
            </a:r>
          </a:p>
          <a:p>
            <a:endParaRPr lang="en-US" dirty="0"/>
          </a:p>
          <a:p>
            <a:r>
              <a:rPr lang="en-US" dirty="0"/>
              <a:t>Key themes</a:t>
            </a:r>
          </a:p>
          <a:p>
            <a:pPr lvl="1"/>
            <a:r>
              <a:rPr lang="en-US" dirty="0"/>
              <a:t>Generative AI as a coding assistant</a:t>
            </a:r>
          </a:p>
          <a:p>
            <a:pPr lvl="1"/>
            <a:r>
              <a:rPr lang="en-US" dirty="0"/>
              <a:t>Unlocking unused data</a:t>
            </a:r>
          </a:p>
          <a:p>
            <a:pPr lvl="1"/>
            <a:r>
              <a:rPr lang="en-US" dirty="0"/>
              <a:t>Human-centered analytics</a:t>
            </a:r>
          </a:p>
        </p:txBody>
      </p:sp>
    </p:spTree>
    <p:extLst>
      <p:ext uri="{BB962C8B-B14F-4D97-AF65-F5344CB8AC3E}">
        <p14:creationId xmlns:p14="http://schemas.microsoft.com/office/powerpoint/2010/main" val="33730282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7688022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-US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Resources &amp; Materials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Google </a:t>
            </a:r>
            <a:r>
              <a:rPr lang="en-US" sz="1867" dirty="0" err="1">
                <a:solidFill>
                  <a:schemeClr val="dk1"/>
                </a:solidFill>
              </a:rPr>
              <a:t>Colab</a:t>
            </a:r>
            <a:r>
              <a:rPr lang="en-US" sz="1867" dirty="0">
                <a:solidFill>
                  <a:schemeClr val="dk1"/>
                </a:solidFill>
              </a:rPr>
              <a:t> template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 err="1">
                <a:solidFill>
                  <a:schemeClr val="dk1"/>
                </a:solidFill>
              </a:rPr>
              <a:t>Github</a:t>
            </a:r>
            <a:r>
              <a:rPr lang="en-US" sz="1867" dirty="0">
                <a:solidFill>
                  <a:schemeClr val="dk1"/>
                </a:solidFill>
              </a:rPr>
              <a:t> repository</a:t>
            </a: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endParaRPr lang="en-US"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-US" sz="1867" dirty="0">
                <a:solidFill>
                  <a:schemeClr val="dk1"/>
                </a:solidFill>
              </a:rPr>
              <a:t>Reading list and additional resources</a:t>
            </a: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04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C0669-F31F-4DF6-A41E-44A2006E1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AD7D9-805B-4CB8-8202-CA82A7AB3F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 practical AI prompting skills</a:t>
            </a:r>
          </a:p>
          <a:p>
            <a:endParaRPr lang="en-US" dirty="0"/>
          </a:p>
          <a:p>
            <a:r>
              <a:rPr lang="en-US" dirty="0"/>
              <a:t>Experience data analysis through Python</a:t>
            </a:r>
          </a:p>
          <a:p>
            <a:endParaRPr lang="en-US" dirty="0"/>
          </a:p>
          <a:p>
            <a:r>
              <a:rPr lang="en-US" dirty="0"/>
              <a:t>Reflect on ethical frameworks for AI use</a:t>
            </a:r>
          </a:p>
        </p:txBody>
      </p:sp>
    </p:spTree>
    <p:extLst>
      <p:ext uri="{BB962C8B-B14F-4D97-AF65-F5344CB8AC3E}">
        <p14:creationId xmlns:p14="http://schemas.microsoft.com/office/powerpoint/2010/main" val="235764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6F7B-1469-4653-9F0E-2E2B2FAEC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4172-3AD4-4335-9F34-1D13FF7D78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Foundations</a:t>
            </a:r>
          </a:p>
          <a:p>
            <a:endParaRPr lang="en-US" dirty="0"/>
          </a:p>
          <a:p>
            <a:r>
              <a:rPr lang="en-US" dirty="0"/>
              <a:t>Prompting the model</a:t>
            </a:r>
          </a:p>
          <a:p>
            <a:endParaRPr lang="en-US" dirty="0"/>
          </a:p>
          <a:p>
            <a:r>
              <a:rPr lang="en-US" dirty="0"/>
              <a:t>Analysis in action</a:t>
            </a:r>
          </a:p>
          <a:p>
            <a:endParaRPr lang="en-US" dirty="0"/>
          </a:p>
          <a:p>
            <a:r>
              <a:rPr lang="en-US" dirty="0"/>
              <a:t>Interpretation and next steps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18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6F7B-1469-4653-9F0E-2E2B2FAEC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survey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1B03C-E872-4A94-9C10-05EC2CD689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B32E57-2547-48FE-9C85-6A4D570B6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133" y="1485629"/>
            <a:ext cx="3896269" cy="38867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3AF92F-521A-4B6B-9B84-CD227A64C5DA}"/>
              </a:ext>
            </a:extLst>
          </p:cNvPr>
          <p:cNvSpPr txBox="1"/>
          <p:nvPr/>
        </p:nvSpPr>
        <p:spPr>
          <a:xfrm>
            <a:off x="5596132" y="5705629"/>
            <a:ext cx="5579867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links.asu.edu/FF2025PreSurvey</a:t>
            </a:r>
          </a:p>
        </p:txBody>
      </p:sp>
    </p:spTree>
    <p:extLst>
      <p:ext uri="{BB962C8B-B14F-4D97-AF65-F5344CB8AC3E}">
        <p14:creationId xmlns:p14="http://schemas.microsoft.com/office/powerpoint/2010/main" val="681558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41BD-1B7D-49E7-BBC9-41A92836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C11A91-A1DE-46FE-A690-D2A9AD5538C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Foundations</a:t>
            </a:r>
          </a:p>
        </p:txBody>
      </p:sp>
    </p:spTree>
    <p:extLst>
      <p:ext uri="{BB962C8B-B14F-4D97-AF65-F5344CB8AC3E}">
        <p14:creationId xmlns:p14="http://schemas.microsoft.com/office/powerpoint/2010/main" val="1635287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1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0" name="Google Shape;1020;p175"/>
          <p:cNvSpPr/>
          <p:nvPr/>
        </p:nvSpPr>
        <p:spPr>
          <a:xfrm>
            <a:off x="12335300" y="1181467"/>
            <a:ext cx="3313200" cy="1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SzPts val="800"/>
            </a:pPr>
            <a:r>
              <a:rPr lang="en" sz="1067" b="1"/>
              <a:t>Notes:</a:t>
            </a:r>
            <a:endParaRPr sz="1067" b="1"/>
          </a:p>
          <a:p>
            <a:pPr>
              <a:spcBef>
                <a:spcPts val="1333"/>
              </a:spcBef>
              <a:buSzPts val="800"/>
            </a:pPr>
            <a:r>
              <a:rPr lang="en" sz="1067"/>
              <a:t>The background pattern can be swapped for another.</a:t>
            </a:r>
            <a:endParaRPr sz="1067"/>
          </a:p>
          <a:p>
            <a:pPr>
              <a:spcBef>
                <a:spcPts val="1333"/>
              </a:spcBef>
              <a:spcAft>
                <a:spcPts val="1333"/>
              </a:spcAft>
              <a:buSzPts val="800"/>
            </a:pPr>
            <a:r>
              <a:rPr lang="en" sz="1067">
                <a:solidFill>
                  <a:schemeClr val="dk1"/>
                </a:solidFill>
              </a:rPr>
              <a:t>The vertical gold bar should remain the same height as the white text box area</a:t>
            </a:r>
            <a:endParaRPr sz="1067"/>
          </a:p>
        </p:txBody>
      </p:sp>
      <p:sp>
        <p:nvSpPr>
          <p:cNvPr id="1021" name="Google Shape;1021;p175"/>
          <p:cNvSpPr/>
          <p:nvPr/>
        </p:nvSpPr>
        <p:spPr>
          <a:xfrm>
            <a:off x="1148336" y="1054800"/>
            <a:ext cx="291600" cy="47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1022" name="Google Shape;1022;p175"/>
          <p:cNvSpPr txBox="1"/>
          <p:nvPr/>
        </p:nvSpPr>
        <p:spPr>
          <a:xfrm>
            <a:off x="12251567" y="0"/>
            <a:ext cx="2660800" cy="1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n" sz="1867">
                <a:solidFill>
                  <a:schemeClr val="dk1"/>
                </a:solidFill>
              </a:rPr>
              <a:t>Any photo can replace this photo to support your presentation.</a:t>
            </a:r>
            <a:endParaRPr sz="1867"/>
          </a:p>
        </p:txBody>
      </p:sp>
      <p:sp>
        <p:nvSpPr>
          <p:cNvPr id="1023" name="Google Shape;1023;p175"/>
          <p:cNvSpPr txBox="1"/>
          <p:nvPr/>
        </p:nvSpPr>
        <p:spPr>
          <a:xfrm>
            <a:off x="1439936" y="1054800"/>
            <a:ext cx="5024800" cy="474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5733" tIns="365733" rIns="365733" bIns="121900" anchor="t" anchorCtr="0">
            <a:noAutofit/>
          </a:bodyPr>
          <a:lstStyle/>
          <a:p>
            <a:pPr>
              <a:lnSpc>
                <a:spcPct val="115000"/>
              </a:lnSpc>
              <a:buSzPts val="2400"/>
            </a:pPr>
            <a:r>
              <a:rPr lang="en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Ask a Librarian 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>
              <a:lnSpc>
                <a:spcPct val="115000"/>
              </a:lnSpc>
              <a:buSzPts val="2400"/>
            </a:pPr>
            <a:r>
              <a:rPr lang="en" sz="1867" dirty="0">
                <a:solidFill>
                  <a:schemeClr val="dk1"/>
                </a:solidFill>
              </a:rPr>
              <a:t>Do you have questions? We have answers! </a:t>
            </a:r>
            <a:endParaRPr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" sz="1867" dirty="0">
                <a:solidFill>
                  <a:schemeClr val="dk1"/>
                </a:solidFill>
              </a:rPr>
              <a:t>Chat and email reference services for the ASU community.</a:t>
            </a:r>
            <a:endParaRPr sz="1867" dirty="0">
              <a:solidFill>
                <a:schemeClr val="dk1"/>
              </a:solidFill>
            </a:endParaRPr>
          </a:p>
          <a:p>
            <a:pPr marL="609585" indent="-423323">
              <a:lnSpc>
                <a:spcPct val="115000"/>
              </a:lnSpc>
              <a:buClr>
                <a:schemeClr val="dk1"/>
              </a:buClr>
              <a:buSzPts val="1400"/>
              <a:buChar char="●"/>
            </a:pPr>
            <a:r>
              <a:rPr lang="en" sz="1867" dirty="0">
                <a:solidFill>
                  <a:schemeClr val="dk1"/>
                </a:solidFill>
              </a:rPr>
              <a:t>Emails are typically responded to within 24 hours.</a:t>
            </a: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r>
              <a:rPr lang="en" sz="1867" u="sng" dirty="0">
                <a:solidFill>
                  <a:schemeClr val="hlink"/>
                </a:solidFill>
                <a:hlinkClick r:id="rId4"/>
              </a:rPr>
              <a:t>askalibrarian.asu.edu</a:t>
            </a:r>
            <a:r>
              <a:rPr lang="en" sz="1867" dirty="0">
                <a:solidFill>
                  <a:schemeClr val="dk1"/>
                </a:solidFill>
              </a:rPr>
              <a:t> </a:t>
            </a: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r>
              <a:rPr lang="en" sz="3200" b="1" dirty="0">
                <a:solidFill>
                  <a:schemeClr val="dk1"/>
                </a:solidFill>
                <a:highlight>
                  <a:schemeClr val="accent1"/>
                </a:highlight>
              </a:rPr>
              <a:t>Ask an Archivist</a:t>
            </a:r>
            <a:endParaRPr sz="3200" b="1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>
              <a:lnSpc>
                <a:spcPct val="115000"/>
              </a:lnSpc>
            </a:pPr>
            <a:r>
              <a:rPr lang="en" sz="1867" u="sng" dirty="0">
                <a:solidFill>
                  <a:schemeClr val="hlink"/>
                </a:solidFill>
                <a:hlinkClick r:id="rId5"/>
              </a:rPr>
              <a:t>askalibrarian.asu.edu/askanarchivist </a:t>
            </a: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</a:pPr>
            <a:endParaRPr sz="1867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buSzPts val="2400"/>
            </a:pPr>
            <a:endParaRPr sz="1867" dirty="0">
              <a:solidFill>
                <a:schemeClr val="dk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072C51-04B7-43B4-94F8-29E588AA26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336" y="1054800"/>
            <a:ext cx="4883718" cy="474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25 Official ASU Library presentation template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025 Official ASU Template Master (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2025 ASU library presentation template</Template>
  <TotalTime>8652</TotalTime>
  <Words>1678</Words>
  <Application>Microsoft Office PowerPoint</Application>
  <PresentationFormat>Widescreen</PresentationFormat>
  <Paragraphs>322</Paragraphs>
  <Slides>40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SimSun</vt:lpstr>
      <vt:lpstr>Arial</vt:lpstr>
      <vt:lpstr>Calibri</vt:lpstr>
      <vt:lpstr>Times New Roman</vt:lpstr>
      <vt:lpstr>2025 Official ASU Library presentation template</vt:lpstr>
      <vt:lpstr>2025 Official ASU Template Master (from Enterprise Brand Strategy and Management)</vt:lpstr>
      <vt:lpstr>PowerPoint Presentation</vt:lpstr>
      <vt:lpstr>Your presenters</vt:lpstr>
      <vt:lpstr>Workshop Overview</vt:lpstr>
      <vt:lpstr>Overview</vt:lpstr>
      <vt:lpstr>Learning Outcomes</vt:lpstr>
      <vt:lpstr>Agenda</vt:lpstr>
      <vt:lpstr>A quick survey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Prompt Engineering</vt:lpstr>
      <vt:lpstr>Prompt Engineering</vt:lpstr>
      <vt:lpstr>A Framework for Prompt Engineering</vt:lpstr>
      <vt:lpstr>Using Generative AI to Code</vt:lpstr>
      <vt:lpstr>Using Google Colab</vt:lpstr>
      <vt:lpstr>PowerPoint Presentation</vt:lpstr>
      <vt:lpstr> Creating a copy  The structure of the notebook  Generating, inserting, and running code  Finding the output</vt:lpstr>
      <vt:lpstr> Creating a copy  Loading the dataset  Exploring the data  Introducing the data format to the AI model  Prompting the AI model for code  Running the code</vt:lpstr>
      <vt:lpstr> Creating a copy  Loading the dataset  Exploring the data  Introducing the data format to the AI model  Prompting the AI model for code  Running the code</vt:lpstr>
      <vt:lpstr> Creating a copy  Loading the dataset  Exploring the data  Introducing the data format to the AI model  Prompting the AI model for code  Running the code</vt:lpstr>
      <vt:lpstr> Creating a copy  Loading the dataset  Exploring the data  Introducing the data format to the AI model  Prompting the AI model for code  Running the code</vt:lpstr>
      <vt:lpstr> Creating a copy  Loading the dataset  Exploring the data  Introducing the data format to the AI model  Prompting the AI model for code  Running the code</vt:lpstr>
      <vt:lpstr> Creating a copy  Loading the dataset  Exploring the data  Introducing the data format to the AI model  Prompting the AI model for code  Running the code</vt:lpstr>
      <vt:lpstr>Improving prompt quality</vt:lpstr>
      <vt:lpstr>Performing an analysis</vt:lpstr>
      <vt:lpstr>Data Visualization</vt:lpstr>
      <vt:lpstr>Case Study</vt:lpstr>
      <vt:lpstr>PowerPoint Presentation</vt:lpstr>
      <vt:lpstr>Data Interpretation</vt:lpstr>
      <vt:lpstr>Functional uses</vt:lpstr>
      <vt:lpstr>Broader uses</vt:lpstr>
      <vt:lpstr>PowerPoint Presentation</vt:lpstr>
      <vt:lpstr>PowerPoint Presentation</vt:lpstr>
      <vt:lpstr>PowerPoint Presentation</vt:lpstr>
      <vt:lpstr>Contact information</vt:lpstr>
      <vt:lpstr>A quick survey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Prosser</dc:creator>
  <cp:lastModifiedBy>Eric Prosser</cp:lastModifiedBy>
  <cp:revision>28</cp:revision>
  <dcterms:created xsi:type="dcterms:W3CDTF">2025-11-20T21:57:32Z</dcterms:created>
  <dcterms:modified xsi:type="dcterms:W3CDTF">2025-12-02T21:19:15Z</dcterms:modified>
</cp:coreProperties>
</file>

<file path=docProps/thumbnail.jpeg>
</file>